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C512B5-DB09-45B7-B495-1B2F1CEC9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9FA02A9-C35C-4E53-BCBD-CBF2CA9FD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822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660D10-6130-433B-BAC7-2AA6980F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99C76DE-06E4-4A82-8AD5-A3CA55577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96255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91E21B-0458-48EF-9410-09DE8B3F38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9F8381-917E-4CD2-B653-117C3012A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084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EE3BF-50A9-4D16-AA5E-D4368B9D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921A53-30F5-4985-AA53-B46EEA04C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7996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734D1-B686-41F1-A56F-2A958A484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9C8404-1CDA-4981-8084-22B7AD011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042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EAA73-7C1E-4D02-A8E8-7C0DE897E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CE1C8-9A60-4CA5-B213-815E9B1AC1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BA0AF5-7900-4171-B80A-81E63F66D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13106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35E154-D897-4841-9673-42EE769B4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5D3D3B-2211-46DF-8794-ABB482B11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B7F847-82F0-4B83-A5E7-8D798427D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0C21697-89DC-4577-B323-7DECAD3752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8586B72-695A-4683-AEEC-0C0F45182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3832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91ABA1-9945-4356-8E1E-8221A121E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7851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33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ED79D4-FC44-4F8E-B4BA-4619153E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9CA330-FB75-4838-A77B-E0C8400EF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F6C7D0A-7722-42D7-809B-29FF778C1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74876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726915-93D5-44A7-9C0B-46B974E47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0BF406-FBF5-4322-AAE9-D9671A4F67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34F279-893C-4E24-9399-D1C3F3D7A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638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F99AF2D-5533-4687-AAF7-4B79E3B341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C67DEB92-1074-4DB5-AC3A-2022D16137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5DC0483-F321-496E-9FA3-1BD41A76F2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B544512-EA0C-4F4D-B451-228705FAE3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0CFCC31C-DAD3-47EA-9946-280938DDDD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BCC44DD4-0514-464F-ADD3-2E902B615C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97220ED-5226-40D0-89E4-7D075EBE5C7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7B577CB-8157-4CA0-B579-805A1912FC4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62E6EB98-01D4-4056-BAF8-56D7D8515A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B7358861-18C4-4485-8C5B-D25996254E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484CC2BC-D208-4444-93D5-07C325239D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CE4C360B-2BEA-4B77-9720-7A0808AA58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C19E4B80-0AF6-416A-AC3B-2B9D9D1DB1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8E79A37A-F566-477C-8558-97DC314B23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438C3E90-2162-4D81-81D9-654CC0A402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1C4A220B-0E61-4301-AFEF-C87E03EF41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7689D137-200A-4FC8-A7C4-981F2C0D82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C2E1D0A-944E-402D-BF6E-C7555E9321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>
            <a:extLst>
              <a:ext uri="{FF2B5EF4-FFF2-40B4-BE49-F238E27FC236}">
                <a16:creationId xmlns:a16="http://schemas.microsoft.com/office/drawing/2014/main" id="{BFD3BE2E-590C-4872-95DD-D99634E06109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484313"/>
            <a:ext cx="1441450" cy="900112"/>
            <a:chOff x="2440" y="1366"/>
            <a:chExt cx="908" cy="567"/>
          </a:xfrm>
        </p:grpSpPr>
        <p:sp>
          <p:nvSpPr>
            <p:cNvPr id="65539" name="AutoShape 3">
              <a:extLst>
                <a:ext uri="{FF2B5EF4-FFF2-40B4-BE49-F238E27FC236}">
                  <a16:creationId xmlns:a16="http://schemas.microsoft.com/office/drawing/2014/main" id="{1AEA000B-0FD7-4E79-8D8F-06D11D975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0" name="Oval 4">
              <a:extLst>
                <a:ext uri="{FF2B5EF4-FFF2-40B4-BE49-F238E27FC236}">
                  <a16:creationId xmlns:a16="http://schemas.microsoft.com/office/drawing/2014/main" id="{D60ADFCE-BD91-4273-9042-0FD9CCBA1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1" name="Oval 5">
              <a:extLst>
                <a:ext uri="{FF2B5EF4-FFF2-40B4-BE49-F238E27FC236}">
                  <a16:creationId xmlns:a16="http://schemas.microsoft.com/office/drawing/2014/main" id="{7F0D8536-230A-41D0-A7B9-EB53120B0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1394"/>
              <a:ext cx="738" cy="19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27" name="Group 91">
            <a:extLst>
              <a:ext uri="{FF2B5EF4-FFF2-40B4-BE49-F238E27FC236}">
                <a16:creationId xmlns:a16="http://schemas.microsoft.com/office/drawing/2014/main" id="{B09CDC57-F166-4132-9D86-3588F98DA4F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81075"/>
            <a:ext cx="1441450" cy="1395413"/>
            <a:chOff x="3715" y="431"/>
            <a:chExt cx="908" cy="879"/>
          </a:xfrm>
        </p:grpSpPr>
        <p:grpSp>
          <p:nvGrpSpPr>
            <p:cNvPr id="65542" name="Group 6">
              <a:extLst>
                <a:ext uri="{FF2B5EF4-FFF2-40B4-BE49-F238E27FC236}">
                  <a16:creationId xmlns:a16="http://schemas.microsoft.com/office/drawing/2014/main" id="{E00B0ACA-A7C8-4536-BC83-AEEEC9350A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5" y="743"/>
              <a:ext cx="908" cy="567"/>
              <a:chOff x="3375" y="1366"/>
              <a:chExt cx="908" cy="567"/>
            </a:xfrm>
          </p:grpSpPr>
          <p:sp>
            <p:nvSpPr>
              <p:cNvPr id="65543" name="AutoShape 7">
                <a:extLst>
                  <a:ext uri="{FF2B5EF4-FFF2-40B4-BE49-F238E27FC236}">
                    <a16:creationId xmlns:a16="http://schemas.microsoft.com/office/drawing/2014/main" id="{B8ACED12-4289-43D5-92C2-A712CAEF9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4" name="Oval 8">
                <a:extLst>
                  <a:ext uri="{FF2B5EF4-FFF2-40B4-BE49-F238E27FC236}">
                    <a16:creationId xmlns:a16="http://schemas.microsoft.com/office/drawing/2014/main" id="{1676B83D-8FF2-440A-A329-0E202C131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5" name="Oval 9">
                <a:extLst>
                  <a:ext uri="{FF2B5EF4-FFF2-40B4-BE49-F238E27FC236}">
                    <a16:creationId xmlns:a16="http://schemas.microsoft.com/office/drawing/2014/main" id="{C658ACDD-F31A-43DC-A7D8-BE7FC7074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546" name="Group 10">
              <a:extLst>
                <a:ext uri="{FF2B5EF4-FFF2-40B4-BE49-F238E27FC236}">
                  <a16:creationId xmlns:a16="http://schemas.microsoft.com/office/drawing/2014/main" id="{DF2E9EDE-0DE5-43E6-9CE6-AAB8CD5404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5" y="431"/>
              <a:ext cx="908" cy="567"/>
              <a:chOff x="3375" y="1366"/>
              <a:chExt cx="908" cy="567"/>
            </a:xfrm>
          </p:grpSpPr>
          <p:sp>
            <p:nvSpPr>
              <p:cNvPr id="65547" name="AutoShape 11">
                <a:extLst>
                  <a:ext uri="{FF2B5EF4-FFF2-40B4-BE49-F238E27FC236}">
                    <a16:creationId xmlns:a16="http://schemas.microsoft.com/office/drawing/2014/main" id="{A45D09BE-27D3-4F90-8741-9412A6075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8" name="Oval 12">
                <a:extLst>
                  <a:ext uri="{FF2B5EF4-FFF2-40B4-BE49-F238E27FC236}">
                    <a16:creationId xmlns:a16="http://schemas.microsoft.com/office/drawing/2014/main" id="{DD1582CB-4B6D-44BF-BF50-C817C2C5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49" name="Oval 13">
                <a:extLst>
                  <a:ext uri="{FF2B5EF4-FFF2-40B4-BE49-F238E27FC236}">
                    <a16:creationId xmlns:a16="http://schemas.microsoft.com/office/drawing/2014/main" id="{08223666-2EB7-4F7F-9CF1-19D73C965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624" name="Group 88">
            <a:extLst>
              <a:ext uri="{FF2B5EF4-FFF2-40B4-BE49-F238E27FC236}">
                <a16:creationId xmlns:a16="http://schemas.microsoft.com/office/drawing/2014/main" id="{27E5DE36-51E9-4C9C-AD92-7C9BDEA1930A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41450" cy="1457325"/>
            <a:chOff x="4707" y="120"/>
            <a:chExt cx="908" cy="1190"/>
          </a:xfrm>
        </p:grpSpPr>
        <p:grpSp>
          <p:nvGrpSpPr>
            <p:cNvPr id="65550" name="Group 14">
              <a:extLst>
                <a:ext uri="{FF2B5EF4-FFF2-40B4-BE49-F238E27FC236}">
                  <a16:creationId xmlns:a16="http://schemas.microsoft.com/office/drawing/2014/main" id="{55ACF377-8841-4F2C-A13E-C55D605D34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7" y="743"/>
              <a:ext cx="908" cy="567"/>
              <a:chOff x="3375" y="1366"/>
              <a:chExt cx="908" cy="567"/>
            </a:xfrm>
          </p:grpSpPr>
          <p:sp>
            <p:nvSpPr>
              <p:cNvPr id="65551" name="AutoShape 15">
                <a:extLst>
                  <a:ext uri="{FF2B5EF4-FFF2-40B4-BE49-F238E27FC236}">
                    <a16:creationId xmlns:a16="http://schemas.microsoft.com/office/drawing/2014/main" id="{FC4AAA1F-2E65-479C-8825-252B63340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2" name="Oval 16">
                <a:extLst>
                  <a:ext uri="{FF2B5EF4-FFF2-40B4-BE49-F238E27FC236}">
                    <a16:creationId xmlns:a16="http://schemas.microsoft.com/office/drawing/2014/main" id="{7546F484-0C82-4A92-8AAB-A9543DFDA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3" name="Oval 17">
                <a:extLst>
                  <a:ext uri="{FF2B5EF4-FFF2-40B4-BE49-F238E27FC236}">
                    <a16:creationId xmlns:a16="http://schemas.microsoft.com/office/drawing/2014/main" id="{15EDBC9A-0EB5-4D7B-9088-499281319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554" name="Group 18">
              <a:extLst>
                <a:ext uri="{FF2B5EF4-FFF2-40B4-BE49-F238E27FC236}">
                  <a16:creationId xmlns:a16="http://schemas.microsoft.com/office/drawing/2014/main" id="{3982EAD8-C54C-43E5-BDD8-69D269AB85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7" y="431"/>
              <a:ext cx="908" cy="567"/>
              <a:chOff x="3375" y="1366"/>
              <a:chExt cx="908" cy="567"/>
            </a:xfrm>
          </p:grpSpPr>
          <p:sp>
            <p:nvSpPr>
              <p:cNvPr id="65555" name="AutoShape 19">
                <a:extLst>
                  <a:ext uri="{FF2B5EF4-FFF2-40B4-BE49-F238E27FC236}">
                    <a16:creationId xmlns:a16="http://schemas.microsoft.com/office/drawing/2014/main" id="{E767033E-D8DF-4D63-B1E1-BE3D7DEC1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6" name="Oval 20">
                <a:extLst>
                  <a:ext uri="{FF2B5EF4-FFF2-40B4-BE49-F238E27FC236}">
                    <a16:creationId xmlns:a16="http://schemas.microsoft.com/office/drawing/2014/main" id="{6EF12B50-24DB-4366-B4E3-220B7DD6E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57" name="Oval 21">
                <a:extLst>
                  <a:ext uri="{FF2B5EF4-FFF2-40B4-BE49-F238E27FC236}">
                    <a16:creationId xmlns:a16="http://schemas.microsoft.com/office/drawing/2014/main" id="{27C5B470-95C7-4606-BB5F-C59679EAE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558" name="Group 22">
              <a:extLst>
                <a:ext uri="{FF2B5EF4-FFF2-40B4-BE49-F238E27FC236}">
                  <a16:creationId xmlns:a16="http://schemas.microsoft.com/office/drawing/2014/main" id="{E5FD7667-A792-44E3-937F-CBCCB6D501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7" y="120"/>
              <a:ext cx="908" cy="567"/>
              <a:chOff x="3375" y="1366"/>
              <a:chExt cx="908" cy="567"/>
            </a:xfrm>
          </p:grpSpPr>
          <p:sp>
            <p:nvSpPr>
              <p:cNvPr id="65559" name="AutoShape 23">
                <a:extLst>
                  <a:ext uri="{FF2B5EF4-FFF2-40B4-BE49-F238E27FC236}">
                    <a16:creationId xmlns:a16="http://schemas.microsoft.com/office/drawing/2014/main" id="{72F36D72-F3C5-4D41-B00C-29AEFFC0D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0" name="Oval 24">
                <a:extLst>
                  <a:ext uri="{FF2B5EF4-FFF2-40B4-BE49-F238E27FC236}">
                    <a16:creationId xmlns:a16="http://schemas.microsoft.com/office/drawing/2014/main" id="{A6FB3725-5C57-4BA3-93E6-03A538930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1" name="Oval 25">
                <a:extLst>
                  <a:ext uri="{FF2B5EF4-FFF2-40B4-BE49-F238E27FC236}">
                    <a16:creationId xmlns:a16="http://schemas.microsoft.com/office/drawing/2014/main" id="{88006769-256A-4466-8FC4-83FA55FEC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562" name="Group 26">
            <a:extLst>
              <a:ext uri="{FF2B5EF4-FFF2-40B4-BE49-F238E27FC236}">
                <a16:creationId xmlns:a16="http://schemas.microsoft.com/office/drawing/2014/main" id="{E7AEC78A-B792-44A8-A738-F60C6ACAAFE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429000"/>
            <a:ext cx="1441450" cy="900113"/>
            <a:chOff x="2440" y="1366"/>
            <a:chExt cx="908" cy="567"/>
          </a:xfrm>
        </p:grpSpPr>
        <p:sp>
          <p:nvSpPr>
            <p:cNvPr id="65563" name="AutoShape 27">
              <a:extLst>
                <a:ext uri="{FF2B5EF4-FFF2-40B4-BE49-F238E27FC236}">
                  <a16:creationId xmlns:a16="http://schemas.microsoft.com/office/drawing/2014/main" id="{00296705-9FC9-47CE-8C52-6CB65140F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4" name="Oval 28">
              <a:extLst>
                <a:ext uri="{FF2B5EF4-FFF2-40B4-BE49-F238E27FC236}">
                  <a16:creationId xmlns:a16="http://schemas.microsoft.com/office/drawing/2014/main" id="{2E0B8702-CF75-4D9E-B3FD-A9EE1772D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5" name="Oval 29">
              <a:extLst>
                <a:ext uri="{FF2B5EF4-FFF2-40B4-BE49-F238E27FC236}">
                  <a16:creationId xmlns:a16="http://schemas.microsoft.com/office/drawing/2014/main" id="{4AAD1669-6DE4-4752-96CA-2D5D73C7F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1394"/>
              <a:ext cx="738" cy="199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26" name="Group 90">
            <a:extLst>
              <a:ext uri="{FF2B5EF4-FFF2-40B4-BE49-F238E27FC236}">
                <a16:creationId xmlns:a16="http://schemas.microsoft.com/office/drawing/2014/main" id="{74F529DA-03EB-4CE8-A4E7-978060AE4F79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924175"/>
            <a:ext cx="1441450" cy="1395413"/>
            <a:chOff x="3743" y="1650"/>
            <a:chExt cx="908" cy="879"/>
          </a:xfrm>
        </p:grpSpPr>
        <p:sp>
          <p:nvSpPr>
            <p:cNvPr id="65566" name="AutoShape 30">
              <a:extLst>
                <a:ext uri="{FF2B5EF4-FFF2-40B4-BE49-F238E27FC236}">
                  <a16:creationId xmlns:a16="http://schemas.microsoft.com/office/drawing/2014/main" id="{FB98D448-05B3-41EB-9E53-12EBA2532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" y="1962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7" name="Oval 31">
              <a:extLst>
                <a:ext uri="{FF2B5EF4-FFF2-40B4-BE49-F238E27FC236}">
                  <a16:creationId xmlns:a16="http://schemas.microsoft.com/office/drawing/2014/main" id="{6B222D93-5479-4B02-AA5F-CB9A57A32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3" y="1962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70" name="Group 34">
              <a:extLst>
                <a:ext uri="{FF2B5EF4-FFF2-40B4-BE49-F238E27FC236}">
                  <a16:creationId xmlns:a16="http://schemas.microsoft.com/office/drawing/2014/main" id="{0694A55A-D343-4D39-AD22-6A8B9FC343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3" y="1650"/>
              <a:ext cx="908" cy="567"/>
              <a:chOff x="2440" y="1366"/>
              <a:chExt cx="908" cy="567"/>
            </a:xfrm>
          </p:grpSpPr>
          <p:sp>
            <p:nvSpPr>
              <p:cNvPr id="65571" name="AutoShape 35">
                <a:extLst>
                  <a:ext uri="{FF2B5EF4-FFF2-40B4-BE49-F238E27FC236}">
                    <a16:creationId xmlns:a16="http://schemas.microsoft.com/office/drawing/2014/main" id="{77DD08E4-1C7F-4607-9D3F-ECBFF9C10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2" name="Oval 36">
                <a:extLst>
                  <a:ext uri="{FF2B5EF4-FFF2-40B4-BE49-F238E27FC236}">
                    <a16:creationId xmlns:a16="http://schemas.microsoft.com/office/drawing/2014/main" id="{4B565ADC-3EFE-467C-BA15-C8B4FF743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3" name="Oval 37">
                <a:extLst>
                  <a:ext uri="{FF2B5EF4-FFF2-40B4-BE49-F238E27FC236}">
                    <a16:creationId xmlns:a16="http://schemas.microsoft.com/office/drawing/2014/main" id="{11303ACA-F26B-45ED-AA03-EEBA01152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623" name="Group 87">
            <a:extLst>
              <a:ext uri="{FF2B5EF4-FFF2-40B4-BE49-F238E27FC236}">
                <a16:creationId xmlns:a16="http://schemas.microsoft.com/office/drawing/2014/main" id="{859B1799-034C-4456-A157-9F31FFFFFD1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43037" cy="1457325"/>
            <a:chOff x="4735" y="1339"/>
            <a:chExt cx="909" cy="1190"/>
          </a:xfrm>
        </p:grpSpPr>
        <p:sp>
          <p:nvSpPr>
            <p:cNvPr id="65568" name="AutoShape 32">
              <a:extLst>
                <a:ext uri="{FF2B5EF4-FFF2-40B4-BE49-F238E27FC236}">
                  <a16:creationId xmlns:a16="http://schemas.microsoft.com/office/drawing/2014/main" id="{A1D3993B-6788-430B-98B5-754A6E300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5" y="1962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9" name="Oval 33">
              <a:extLst>
                <a:ext uri="{FF2B5EF4-FFF2-40B4-BE49-F238E27FC236}">
                  <a16:creationId xmlns:a16="http://schemas.microsoft.com/office/drawing/2014/main" id="{FD953092-7DF2-442C-AA99-F7BB37155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5" y="1962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4" name="AutoShape 38">
              <a:extLst>
                <a:ext uri="{FF2B5EF4-FFF2-40B4-BE49-F238E27FC236}">
                  <a16:creationId xmlns:a16="http://schemas.microsoft.com/office/drawing/2014/main" id="{96648DC4-C611-4DB2-81D2-992654056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1650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5" name="Oval 39">
              <a:extLst>
                <a:ext uri="{FF2B5EF4-FFF2-40B4-BE49-F238E27FC236}">
                  <a16:creationId xmlns:a16="http://schemas.microsoft.com/office/drawing/2014/main" id="{93D9C3EB-B8E1-45C5-B006-EF9628EF4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" y="1650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76" name="Group 40">
              <a:extLst>
                <a:ext uri="{FF2B5EF4-FFF2-40B4-BE49-F238E27FC236}">
                  <a16:creationId xmlns:a16="http://schemas.microsoft.com/office/drawing/2014/main" id="{286A80A7-5707-4A7C-9420-55B97F90A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1339"/>
              <a:ext cx="908" cy="567"/>
              <a:chOff x="2440" y="1366"/>
              <a:chExt cx="908" cy="567"/>
            </a:xfrm>
          </p:grpSpPr>
          <p:sp>
            <p:nvSpPr>
              <p:cNvPr id="65577" name="AutoShape 41">
                <a:extLst>
                  <a:ext uri="{FF2B5EF4-FFF2-40B4-BE49-F238E27FC236}">
                    <a16:creationId xmlns:a16="http://schemas.microsoft.com/office/drawing/2014/main" id="{709320D9-706C-4521-AF64-39221A4D5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8" name="Oval 42">
                <a:extLst>
                  <a:ext uri="{FF2B5EF4-FFF2-40B4-BE49-F238E27FC236}">
                    <a16:creationId xmlns:a16="http://schemas.microsoft.com/office/drawing/2014/main" id="{8078B369-42BD-41A4-AACF-3F8E8D35C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79" name="Oval 43">
                <a:extLst>
                  <a:ext uri="{FF2B5EF4-FFF2-40B4-BE49-F238E27FC236}">
                    <a16:creationId xmlns:a16="http://schemas.microsoft.com/office/drawing/2014/main" id="{B8D56CA8-90F3-42A0-BD05-0D3CB5F91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66FF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622" name="Group 86">
            <a:extLst>
              <a:ext uri="{FF2B5EF4-FFF2-40B4-BE49-F238E27FC236}">
                <a16:creationId xmlns:a16="http://schemas.microsoft.com/office/drawing/2014/main" id="{887AE187-F476-4531-BA5A-A1961E904CE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43037" cy="1457325"/>
            <a:chOff x="4792" y="2671"/>
            <a:chExt cx="909" cy="1190"/>
          </a:xfrm>
        </p:grpSpPr>
        <p:sp>
          <p:nvSpPr>
            <p:cNvPr id="65582" name="AutoShape 46">
              <a:extLst>
                <a:ext uri="{FF2B5EF4-FFF2-40B4-BE49-F238E27FC236}">
                  <a16:creationId xmlns:a16="http://schemas.microsoft.com/office/drawing/2014/main" id="{679889C1-3FA4-4F42-918C-F6FD59CA2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" y="3294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3" name="Oval 47">
              <a:extLst>
                <a:ext uri="{FF2B5EF4-FFF2-40B4-BE49-F238E27FC236}">
                  <a16:creationId xmlns:a16="http://schemas.microsoft.com/office/drawing/2014/main" id="{553402C8-4574-4C57-964A-74D0C763A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" y="3294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4" name="AutoShape 48">
              <a:extLst>
                <a:ext uri="{FF2B5EF4-FFF2-40B4-BE49-F238E27FC236}">
                  <a16:creationId xmlns:a16="http://schemas.microsoft.com/office/drawing/2014/main" id="{AC3130BE-0CCC-48D5-9EE4-0C9EB4B63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3" y="2982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5" name="Oval 49">
              <a:extLst>
                <a:ext uri="{FF2B5EF4-FFF2-40B4-BE49-F238E27FC236}">
                  <a16:creationId xmlns:a16="http://schemas.microsoft.com/office/drawing/2014/main" id="{F8527727-E0B4-49F2-AD14-D055C156A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3" y="2982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86" name="Group 50">
              <a:extLst>
                <a:ext uri="{FF2B5EF4-FFF2-40B4-BE49-F238E27FC236}">
                  <a16:creationId xmlns:a16="http://schemas.microsoft.com/office/drawing/2014/main" id="{6F1E84CF-71F4-4B92-8588-F90A699C84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3" y="2671"/>
              <a:ext cx="908" cy="567"/>
              <a:chOff x="2440" y="1366"/>
              <a:chExt cx="908" cy="567"/>
            </a:xfrm>
          </p:grpSpPr>
          <p:sp>
            <p:nvSpPr>
              <p:cNvPr id="65587" name="AutoShape 51">
                <a:extLst>
                  <a:ext uri="{FF2B5EF4-FFF2-40B4-BE49-F238E27FC236}">
                    <a16:creationId xmlns:a16="http://schemas.microsoft.com/office/drawing/2014/main" id="{BD6B0F31-CBC0-4AB5-8164-8208AB5B5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8" name="Oval 52">
                <a:extLst>
                  <a:ext uri="{FF2B5EF4-FFF2-40B4-BE49-F238E27FC236}">
                    <a16:creationId xmlns:a16="http://schemas.microsoft.com/office/drawing/2014/main" id="{99A9FDDA-976A-4600-8455-302CF35607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89" name="Oval 53">
                <a:extLst>
                  <a:ext uri="{FF2B5EF4-FFF2-40B4-BE49-F238E27FC236}">
                    <a16:creationId xmlns:a16="http://schemas.microsoft.com/office/drawing/2014/main" id="{C68F521F-277B-4DA7-9B47-ED6FE6EA5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rgbClr val="990000"/>
                  </a:gs>
                  <a:gs pos="100000">
                    <a:srgbClr val="990000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590" name="Group 54">
            <a:extLst>
              <a:ext uri="{FF2B5EF4-FFF2-40B4-BE49-F238E27FC236}">
                <a16:creationId xmlns:a16="http://schemas.microsoft.com/office/drawing/2014/main" id="{176F7DD3-3458-413D-A156-01EC15533C4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373688"/>
            <a:ext cx="1441450" cy="900112"/>
            <a:chOff x="2440" y="1366"/>
            <a:chExt cx="908" cy="567"/>
          </a:xfrm>
        </p:grpSpPr>
        <p:sp>
          <p:nvSpPr>
            <p:cNvPr id="65591" name="AutoShape 55">
              <a:extLst>
                <a:ext uri="{FF2B5EF4-FFF2-40B4-BE49-F238E27FC236}">
                  <a16:creationId xmlns:a16="http://schemas.microsoft.com/office/drawing/2014/main" id="{C1655705-D33D-4179-8922-43581476F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2" name="Oval 56">
              <a:extLst>
                <a:ext uri="{FF2B5EF4-FFF2-40B4-BE49-F238E27FC236}">
                  <a16:creationId xmlns:a16="http://schemas.microsoft.com/office/drawing/2014/main" id="{CBDA5C0D-3E23-4500-A2E0-D74257484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66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3" name="Oval 57">
              <a:extLst>
                <a:ext uri="{FF2B5EF4-FFF2-40B4-BE49-F238E27FC236}">
                  <a16:creationId xmlns:a16="http://schemas.microsoft.com/office/drawing/2014/main" id="{5F9A0DA4-567A-4A91-8138-A35E8392B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" y="1394"/>
              <a:ext cx="738" cy="199"/>
            </a:xfrm>
            <a:prstGeom prst="ellipse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25" name="Group 89">
            <a:extLst>
              <a:ext uri="{FF2B5EF4-FFF2-40B4-BE49-F238E27FC236}">
                <a16:creationId xmlns:a16="http://schemas.microsoft.com/office/drawing/2014/main" id="{C9813AA4-4FC6-4182-8744-72C834BB367D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868863"/>
            <a:ext cx="1441450" cy="1395412"/>
            <a:chOff x="3800" y="2982"/>
            <a:chExt cx="908" cy="879"/>
          </a:xfrm>
        </p:grpSpPr>
        <p:sp>
          <p:nvSpPr>
            <p:cNvPr id="65580" name="AutoShape 44">
              <a:extLst>
                <a:ext uri="{FF2B5EF4-FFF2-40B4-BE49-F238E27FC236}">
                  <a16:creationId xmlns:a16="http://schemas.microsoft.com/office/drawing/2014/main" id="{E3EF4A8F-1CAE-4404-902E-3CBA87E9D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294"/>
              <a:ext cx="908" cy="56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1" name="Oval 45">
              <a:extLst>
                <a:ext uri="{FF2B5EF4-FFF2-40B4-BE49-F238E27FC236}">
                  <a16:creationId xmlns:a16="http://schemas.microsoft.com/office/drawing/2014/main" id="{9C5ADA83-2FCE-45B6-8D92-8BC6248E1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294"/>
              <a:ext cx="908" cy="2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94" name="Group 58">
              <a:extLst>
                <a:ext uri="{FF2B5EF4-FFF2-40B4-BE49-F238E27FC236}">
                  <a16:creationId xmlns:a16="http://schemas.microsoft.com/office/drawing/2014/main" id="{B96F99A9-DCCF-4B1F-9F03-DDFE3CDF7F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82"/>
              <a:ext cx="908" cy="567"/>
              <a:chOff x="2440" y="1366"/>
              <a:chExt cx="908" cy="567"/>
            </a:xfrm>
          </p:grpSpPr>
          <p:sp>
            <p:nvSpPr>
              <p:cNvPr id="65595" name="AutoShape 59">
                <a:extLst>
                  <a:ext uri="{FF2B5EF4-FFF2-40B4-BE49-F238E27FC236}">
                    <a16:creationId xmlns:a16="http://schemas.microsoft.com/office/drawing/2014/main" id="{DD411007-C610-40ED-A04C-9C616D32D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56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6" name="Oval 60">
                <a:extLst>
                  <a:ext uri="{FF2B5EF4-FFF2-40B4-BE49-F238E27FC236}">
                    <a16:creationId xmlns:a16="http://schemas.microsoft.com/office/drawing/2014/main" id="{19EBE82B-D765-4556-B733-C3245F108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66"/>
                <a:ext cx="908" cy="2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97" name="Oval 61">
                <a:extLst>
                  <a:ext uri="{FF2B5EF4-FFF2-40B4-BE49-F238E27FC236}">
                    <a16:creationId xmlns:a16="http://schemas.microsoft.com/office/drawing/2014/main" id="{03738767-84A3-446E-AF5F-5E28A19CD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5" y="1394"/>
                <a:ext cx="738" cy="199"/>
              </a:xfrm>
              <a:prstGeom prst="ellipse">
                <a:avLst/>
              </a:prstGeom>
              <a:gradFill rotWithShape="1">
                <a:gsLst>
                  <a:gs pos="0">
                    <a:srgbClr val="990000"/>
                  </a:gs>
                  <a:gs pos="100000">
                    <a:srgbClr val="990000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630" name="Group 94">
            <a:extLst>
              <a:ext uri="{FF2B5EF4-FFF2-40B4-BE49-F238E27FC236}">
                <a16:creationId xmlns:a16="http://schemas.microsoft.com/office/drawing/2014/main" id="{D420F19A-B291-4C60-BB21-1B38EB174152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836613"/>
            <a:ext cx="1081088" cy="1574800"/>
            <a:chOff x="228" y="431"/>
            <a:chExt cx="681" cy="1049"/>
          </a:xfrm>
        </p:grpSpPr>
        <p:sp>
          <p:nvSpPr>
            <p:cNvPr id="65598" name="Freeform 62">
              <a:extLst>
                <a:ext uri="{FF2B5EF4-FFF2-40B4-BE49-F238E27FC236}">
                  <a16:creationId xmlns:a16="http://schemas.microsoft.com/office/drawing/2014/main" id="{1138D852-75B4-43ED-9407-C7A836A78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" y="431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9" name="Rectangle 63">
              <a:extLst>
                <a:ext uri="{FF2B5EF4-FFF2-40B4-BE49-F238E27FC236}">
                  <a16:creationId xmlns:a16="http://schemas.microsoft.com/office/drawing/2014/main" id="{150F02A3-058F-471A-AD38-E605C87A7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" y="686"/>
              <a:ext cx="426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0" name="Freeform 64">
              <a:extLst>
                <a:ext uri="{FF2B5EF4-FFF2-40B4-BE49-F238E27FC236}">
                  <a16:creationId xmlns:a16="http://schemas.microsoft.com/office/drawing/2014/main" id="{CEB4723F-4ABA-4EF2-9518-66B742CE0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" y="431"/>
              <a:ext cx="681" cy="255"/>
            </a:xfrm>
            <a:custGeom>
              <a:avLst/>
              <a:gdLst>
                <a:gd name="T0" fmla="*/ 681 w 681"/>
                <a:gd name="T1" fmla="*/ 0 h 255"/>
                <a:gd name="T2" fmla="*/ 255 w 681"/>
                <a:gd name="T3" fmla="*/ 0 h 255"/>
                <a:gd name="T4" fmla="*/ 0 w 681"/>
                <a:gd name="T5" fmla="*/ 255 h 255"/>
                <a:gd name="T6" fmla="*/ 425 w 681"/>
                <a:gd name="T7" fmla="*/ 255 h 255"/>
                <a:gd name="T8" fmla="*/ 681 w 68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55">
                  <a:moveTo>
                    <a:pt x="681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425" y="255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1" name="Rectangle 65">
              <a:extLst>
                <a:ext uri="{FF2B5EF4-FFF2-40B4-BE49-F238E27FC236}">
                  <a16:creationId xmlns:a16="http://schemas.microsoft.com/office/drawing/2014/main" id="{90D57EFB-0F34-4F2F-A923-70B3F0EB2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686"/>
              <a:ext cx="113" cy="79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31" name="Group 95">
            <a:extLst>
              <a:ext uri="{FF2B5EF4-FFF2-40B4-BE49-F238E27FC236}">
                <a16:creationId xmlns:a16="http://schemas.microsoft.com/office/drawing/2014/main" id="{61AAB154-A26F-41CC-A365-8E04BF96723A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836613"/>
            <a:ext cx="720725" cy="1574800"/>
            <a:chOff x="1107" y="431"/>
            <a:chExt cx="454" cy="1049"/>
          </a:xfrm>
        </p:grpSpPr>
        <p:sp>
          <p:nvSpPr>
            <p:cNvPr id="65602" name="Rectangle 66">
              <a:extLst>
                <a:ext uri="{FF2B5EF4-FFF2-40B4-BE49-F238E27FC236}">
                  <a16:creationId xmlns:a16="http://schemas.microsoft.com/office/drawing/2014/main" id="{6B986351-9080-4B43-BE6D-6F177A12C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686"/>
              <a:ext cx="199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3" name="Rectangle 67">
              <a:extLst>
                <a:ext uri="{FF2B5EF4-FFF2-40B4-BE49-F238E27FC236}">
                  <a16:creationId xmlns:a16="http://schemas.microsoft.com/office/drawing/2014/main" id="{D83B0DB9-139A-44CC-AF0F-CA02AE6FE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86"/>
              <a:ext cx="57" cy="794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4" name="Freeform 68">
              <a:extLst>
                <a:ext uri="{FF2B5EF4-FFF2-40B4-BE49-F238E27FC236}">
                  <a16:creationId xmlns:a16="http://schemas.microsoft.com/office/drawing/2014/main" id="{A810572B-529E-4988-A7B7-AAC1B3332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431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99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5" name="Freeform 69">
              <a:extLst>
                <a:ext uri="{FF2B5EF4-FFF2-40B4-BE49-F238E27FC236}">
                  <a16:creationId xmlns:a16="http://schemas.microsoft.com/office/drawing/2014/main" id="{97E9600B-8C48-40F7-B206-CF3E5A6A1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31"/>
              <a:ext cx="454" cy="255"/>
            </a:xfrm>
            <a:custGeom>
              <a:avLst/>
              <a:gdLst>
                <a:gd name="T0" fmla="*/ 454 w 454"/>
                <a:gd name="T1" fmla="*/ 0 h 255"/>
                <a:gd name="T2" fmla="*/ 255 w 454"/>
                <a:gd name="T3" fmla="*/ 0 h 255"/>
                <a:gd name="T4" fmla="*/ 0 w 454"/>
                <a:gd name="T5" fmla="*/ 255 h 255"/>
                <a:gd name="T6" fmla="*/ 199 w 454"/>
                <a:gd name="T7" fmla="*/ 255 h 255"/>
                <a:gd name="T8" fmla="*/ 454 w 45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55">
                  <a:moveTo>
                    <a:pt x="454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199" y="255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29" name="Group 93">
            <a:extLst>
              <a:ext uri="{FF2B5EF4-FFF2-40B4-BE49-F238E27FC236}">
                <a16:creationId xmlns:a16="http://schemas.microsoft.com/office/drawing/2014/main" id="{D7E1F42F-1BD4-43AD-9F28-F2F6C30335A7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781300"/>
            <a:ext cx="1081088" cy="1574800"/>
            <a:chOff x="256" y="1735"/>
            <a:chExt cx="681" cy="1049"/>
          </a:xfrm>
        </p:grpSpPr>
        <p:sp>
          <p:nvSpPr>
            <p:cNvPr id="65606" name="Freeform 70">
              <a:extLst>
                <a:ext uri="{FF2B5EF4-FFF2-40B4-BE49-F238E27FC236}">
                  <a16:creationId xmlns:a16="http://schemas.microsoft.com/office/drawing/2014/main" id="{EA4609DA-459C-43F9-9EDC-A6A4F2282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" y="1735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7" name="Rectangle 71">
              <a:extLst>
                <a:ext uri="{FF2B5EF4-FFF2-40B4-BE49-F238E27FC236}">
                  <a16:creationId xmlns:a16="http://schemas.microsoft.com/office/drawing/2014/main" id="{62BF18F9-EA95-4B6E-853D-EF34DBAB7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" y="1990"/>
              <a:ext cx="426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8" name="Freeform 72">
              <a:extLst>
                <a:ext uri="{FF2B5EF4-FFF2-40B4-BE49-F238E27FC236}">
                  <a16:creationId xmlns:a16="http://schemas.microsoft.com/office/drawing/2014/main" id="{91C944D8-3124-4010-9635-9200A2F9C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" y="1735"/>
              <a:ext cx="681" cy="255"/>
            </a:xfrm>
            <a:custGeom>
              <a:avLst/>
              <a:gdLst>
                <a:gd name="T0" fmla="*/ 681 w 681"/>
                <a:gd name="T1" fmla="*/ 0 h 255"/>
                <a:gd name="T2" fmla="*/ 255 w 681"/>
                <a:gd name="T3" fmla="*/ 0 h 255"/>
                <a:gd name="T4" fmla="*/ 0 w 681"/>
                <a:gd name="T5" fmla="*/ 255 h 255"/>
                <a:gd name="T6" fmla="*/ 425 w 681"/>
                <a:gd name="T7" fmla="*/ 255 h 255"/>
                <a:gd name="T8" fmla="*/ 681 w 68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55">
                  <a:moveTo>
                    <a:pt x="681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425" y="255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9" name="Rectangle 73">
              <a:extLst>
                <a:ext uri="{FF2B5EF4-FFF2-40B4-BE49-F238E27FC236}">
                  <a16:creationId xmlns:a16="http://schemas.microsoft.com/office/drawing/2014/main" id="{300C8060-7535-487B-BF2A-9257DF543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90"/>
              <a:ext cx="113" cy="79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32" name="Group 96">
            <a:extLst>
              <a:ext uri="{FF2B5EF4-FFF2-40B4-BE49-F238E27FC236}">
                <a16:creationId xmlns:a16="http://schemas.microsoft.com/office/drawing/2014/main" id="{171C3AA1-E502-45F2-8605-91A3C1BEFC75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2781300"/>
            <a:ext cx="720725" cy="1574800"/>
            <a:chOff x="1135" y="1735"/>
            <a:chExt cx="454" cy="1049"/>
          </a:xfrm>
        </p:grpSpPr>
        <p:sp>
          <p:nvSpPr>
            <p:cNvPr id="65610" name="Rectangle 74">
              <a:extLst>
                <a:ext uri="{FF2B5EF4-FFF2-40B4-BE49-F238E27FC236}">
                  <a16:creationId xmlns:a16="http://schemas.microsoft.com/office/drawing/2014/main" id="{13733A77-5A14-4359-845C-7BD80CBC0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0"/>
              <a:ext cx="199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1" name="Rectangle 75">
              <a:extLst>
                <a:ext uri="{FF2B5EF4-FFF2-40B4-BE49-F238E27FC236}">
                  <a16:creationId xmlns:a16="http://schemas.microsoft.com/office/drawing/2014/main" id="{13B3E094-C4E6-43AA-8269-28123174E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" y="1990"/>
              <a:ext cx="57" cy="794"/>
            </a:xfrm>
            <a:prstGeom prst="rect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2" name="Freeform 76">
              <a:extLst>
                <a:ext uri="{FF2B5EF4-FFF2-40B4-BE49-F238E27FC236}">
                  <a16:creationId xmlns:a16="http://schemas.microsoft.com/office/drawing/2014/main" id="{75ADCA56-0A39-4E43-BE4A-779A493F4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1735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99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3" name="Freeform 77">
              <a:extLst>
                <a:ext uri="{FF2B5EF4-FFF2-40B4-BE49-F238E27FC236}">
                  <a16:creationId xmlns:a16="http://schemas.microsoft.com/office/drawing/2014/main" id="{8526E33D-37BA-45C9-8271-7D2671C3B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" y="1735"/>
              <a:ext cx="454" cy="255"/>
            </a:xfrm>
            <a:custGeom>
              <a:avLst/>
              <a:gdLst>
                <a:gd name="T0" fmla="*/ 454 w 454"/>
                <a:gd name="T1" fmla="*/ 0 h 255"/>
                <a:gd name="T2" fmla="*/ 255 w 454"/>
                <a:gd name="T3" fmla="*/ 0 h 255"/>
                <a:gd name="T4" fmla="*/ 0 w 454"/>
                <a:gd name="T5" fmla="*/ 255 h 255"/>
                <a:gd name="T6" fmla="*/ 199 w 454"/>
                <a:gd name="T7" fmla="*/ 255 h 255"/>
                <a:gd name="T8" fmla="*/ 454 w 45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55">
                  <a:moveTo>
                    <a:pt x="454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199" y="255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28" name="Group 92">
            <a:extLst>
              <a:ext uri="{FF2B5EF4-FFF2-40B4-BE49-F238E27FC236}">
                <a16:creationId xmlns:a16="http://schemas.microsoft.com/office/drawing/2014/main" id="{7CBFD072-F8A2-463E-9125-DAD9A711057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24400"/>
            <a:ext cx="1081088" cy="1574800"/>
            <a:chOff x="313" y="2982"/>
            <a:chExt cx="681" cy="1049"/>
          </a:xfrm>
        </p:grpSpPr>
        <p:sp>
          <p:nvSpPr>
            <p:cNvPr id="65614" name="Freeform 78">
              <a:extLst>
                <a:ext uri="{FF2B5EF4-FFF2-40B4-BE49-F238E27FC236}">
                  <a16:creationId xmlns:a16="http://schemas.microsoft.com/office/drawing/2014/main" id="{B402EA62-E066-4993-9C26-3DE8BEE21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" y="2982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5" name="Rectangle 79">
              <a:extLst>
                <a:ext uri="{FF2B5EF4-FFF2-40B4-BE49-F238E27FC236}">
                  <a16:creationId xmlns:a16="http://schemas.microsoft.com/office/drawing/2014/main" id="{A7F156DE-ABBF-4A1C-A6E6-5BEB032D9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" y="3237"/>
              <a:ext cx="426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6" name="Freeform 80">
              <a:extLst>
                <a:ext uri="{FF2B5EF4-FFF2-40B4-BE49-F238E27FC236}">
                  <a16:creationId xmlns:a16="http://schemas.microsoft.com/office/drawing/2014/main" id="{410AB507-3A55-40E1-9C62-6113B870C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" y="2982"/>
              <a:ext cx="681" cy="255"/>
            </a:xfrm>
            <a:custGeom>
              <a:avLst/>
              <a:gdLst>
                <a:gd name="T0" fmla="*/ 681 w 681"/>
                <a:gd name="T1" fmla="*/ 0 h 255"/>
                <a:gd name="T2" fmla="*/ 255 w 681"/>
                <a:gd name="T3" fmla="*/ 0 h 255"/>
                <a:gd name="T4" fmla="*/ 0 w 681"/>
                <a:gd name="T5" fmla="*/ 255 h 255"/>
                <a:gd name="T6" fmla="*/ 425 w 681"/>
                <a:gd name="T7" fmla="*/ 255 h 255"/>
                <a:gd name="T8" fmla="*/ 681 w 681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255">
                  <a:moveTo>
                    <a:pt x="681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425" y="255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7" name="Rectangle 81">
              <a:extLst>
                <a:ext uri="{FF2B5EF4-FFF2-40B4-BE49-F238E27FC236}">
                  <a16:creationId xmlns:a16="http://schemas.microsoft.com/office/drawing/2014/main" id="{0323ED87-E5BE-45D2-99EC-F8F92E639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3237"/>
              <a:ext cx="113" cy="794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33" name="Group 97">
            <a:extLst>
              <a:ext uri="{FF2B5EF4-FFF2-40B4-BE49-F238E27FC236}">
                <a16:creationId xmlns:a16="http://schemas.microsoft.com/office/drawing/2014/main" id="{25B42854-BC6A-4622-9EF1-4A8468B4869D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4724400"/>
            <a:ext cx="720725" cy="1574800"/>
            <a:chOff x="1192" y="2982"/>
            <a:chExt cx="454" cy="1049"/>
          </a:xfrm>
        </p:grpSpPr>
        <p:sp>
          <p:nvSpPr>
            <p:cNvPr id="65618" name="Rectangle 82">
              <a:extLst>
                <a:ext uri="{FF2B5EF4-FFF2-40B4-BE49-F238E27FC236}">
                  <a16:creationId xmlns:a16="http://schemas.microsoft.com/office/drawing/2014/main" id="{B469EDFF-B778-46C1-9004-382798DC3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3237"/>
              <a:ext cx="199" cy="79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9" name="Rectangle 83">
              <a:extLst>
                <a:ext uri="{FF2B5EF4-FFF2-40B4-BE49-F238E27FC236}">
                  <a16:creationId xmlns:a16="http://schemas.microsoft.com/office/drawing/2014/main" id="{DFA19108-5035-4FD0-8FCE-90D96E718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7" y="3237"/>
              <a:ext cx="57" cy="794"/>
            </a:xfrm>
            <a:prstGeom prst="rect">
              <a:avLst/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0" name="Freeform 84">
              <a:extLst>
                <a:ext uri="{FF2B5EF4-FFF2-40B4-BE49-F238E27FC236}">
                  <a16:creationId xmlns:a16="http://schemas.microsoft.com/office/drawing/2014/main" id="{986D2857-247E-4A06-8C20-E98567403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" y="2982"/>
              <a:ext cx="255" cy="1049"/>
            </a:xfrm>
            <a:custGeom>
              <a:avLst/>
              <a:gdLst>
                <a:gd name="T0" fmla="*/ 0 w 255"/>
                <a:gd name="T1" fmla="*/ 1049 h 1049"/>
                <a:gd name="T2" fmla="*/ 0 w 255"/>
                <a:gd name="T3" fmla="*/ 255 h 1049"/>
                <a:gd name="T4" fmla="*/ 255 w 255"/>
                <a:gd name="T5" fmla="*/ 0 h 1049"/>
                <a:gd name="T6" fmla="*/ 255 w 255"/>
                <a:gd name="T7" fmla="*/ 765 h 1049"/>
                <a:gd name="T8" fmla="*/ 0 w 255"/>
                <a:gd name="T9" fmla="*/ 104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049">
                  <a:moveTo>
                    <a:pt x="0" y="1049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765"/>
                  </a:lnTo>
                  <a:lnTo>
                    <a:pt x="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99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1" name="Freeform 85">
              <a:extLst>
                <a:ext uri="{FF2B5EF4-FFF2-40B4-BE49-F238E27FC236}">
                  <a16:creationId xmlns:a16="http://schemas.microsoft.com/office/drawing/2014/main" id="{4C280694-5705-45B3-B201-8C62C7C1B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2982"/>
              <a:ext cx="454" cy="255"/>
            </a:xfrm>
            <a:custGeom>
              <a:avLst/>
              <a:gdLst>
                <a:gd name="T0" fmla="*/ 454 w 454"/>
                <a:gd name="T1" fmla="*/ 0 h 255"/>
                <a:gd name="T2" fmla="*/ 255 w 454"/>
                <a:gd name="T3" fmla="*/ 0 h 255"/>
                <a:gd name="T4" fmla="*/ 0 w 454"/>
                <a:gd name="T5" fmla="*/ 255 h 255"/>
                <a:gd name="T6" fmla="*/ 199 w 454"/>
                <a:gd name="T7" fmla="*/ 255 h 255"/>
                <a:gd name="T8" fmla="*/ 454 w 454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55">
                  <a:moveTo>
                    <a:pt x="454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199" y="255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3" name="Group 3">
            <a:extLst>
              <a:ext uri="{FF2B5EF4-FFF2-40B4-BE49-F238E27FC236}">
                <a16:creationId xmlns:a16="http://schemas.microsoft.com/office/drawing/2014/main" id="{23AF2931-2CA0-436E-B269-86CCB53926A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412875"/>
            <a:ext cx="1584325" cy="509588"/>
            <a:chOff x="1674" y="969"/>
            <a:chExt cx="1673" cy="539"/>
          </a:xfrm>
        </p:grpSpPr>
        <p:sp>
          <p:nvSpPr>
            <p:cNvPr id="66564" name="Rectangle 4">
              <a:extLst>
                <a:ext uri="{FF2B5EF4-FFF2-40B4-BE49-F238E27FC236}">
                  <a16:creationId xmlns:a16="http://schemas.microsoft.com/office/drawing/2014/main" id="{B401B957-2BA6-4F41-9C2A-8FD1386AC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1224"/>
              <a:ext cx="1332" cy="284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5" name="Freeform 5">
              <a:extLst>
                <a:ext uri="{FF2B5EF4-FFF2-40B4-BE49-F238E27FC236}">
                  <a16:creationId xmlns:a16="http://schemas.microsoft.com/office/drawing/2014/main" id="{3AC83156-C02D-4470-8C3D-47E05ABEF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" y="969"/>
              <a:ext cx="340" cy="538"/>
            </a:xfrm>
            <a:custGeom>
              <a:avLst/>
              <a:gdLst>
                <a:gd name="T0" fmla="*/ 0 w 340"/>
                <a:gd name="T1" fmla="*/ 538 h 538"/>
                <a:gd name="T2" fmla="*/ 0 w 340"/>
                <a:gd name="T3" fmla="*/ 255 h 538"/>
                <a:gd name="T4" fmla="*/ 340 w 340"/>
                <a:gd name="T5" fmla="*/ 0 h 538"/>
                <a:gd name="T6" fmla="*/ 340 w 340"/>
                <a:gd name="T7" fmla="*/ 255 h 538"/>
                <a:gd name="T8" fmla="*/ 0 w 340"/>
                <a:gd name="T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38">
                  <a:moveTo>
                    <a:pt x="0" y="538"/>
                  </a:moveTo>
                  <a:lnTo>
                    <a:pt x="0" y="255"/>
                  </a:lnTo>
                  <a:lnTo>
                    <a:pt x="340" y="0"/>
                  </a:lnTo>
                  <a:lnTo>
                    <a:pt x="340" y="255"/>
                  </a:lnTo>
                  <a:lnTo>
                    <a:pt x="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6" name="Freeform 6">
              <a:extLst>
                <a:ext uri="{FF2B5EF4-FFF2-40B4-BE49-F238E27FC236}">
                  <a16:creationId xmlns:a16="http://schemas.microsoft.com/office/drawing/2014/main" id="{F6C3E7B9-B741-4FF2-A590-39CADDB7A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969"/>
              <a:ext cx="1673" cy="255"/>
            </a:xfrm>
            <a:custGeom>
              <a:avLst/>
              <a:gdLst>
                <a:gd name="T0" fmla="*/ 1333 w 1673"/>
                <a:gd name="T1" fmla="*/ 255 h 255"/>
                <a:gd name="T2" fmla="*/ 0 w 1673"/>
                <a:gd name="T3" fmla="*/ 255 h 255"/>
                <a:gd name="T4" fmla="*/ 369 w 1673"/>
                <a:gd name="T5" fmla="*/ 0 h 255"/>
                <a:gd name="T6" fmla="*/ 1673 w 1673"/>
                <a:gd name="T7" fmla="*/ 0 h 255"/>
                <a:gd name="T8" fmla="*/ 1333 w 1673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3" h="255">
                  <a:moveTo>
                    <a:pt x="1333" y="255"/>
                  </a:moveTo>
                  <a:lnTo>
                    <a:pt x="0" y="255"/>
                  </a:lnTo>
                  <a:lnTo>
                    <a:pt x="369" y="0"/>
                  </a:lnTo>
                  <a:lnTo>
                    <a:pt x="1673" y="0"/>
                  </a:lnTo>
                  <a:lnTo>
                    <a:pt x="1333" y="255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7" name="Rectangle 7">
              <a:extLst>
                <a:ext uri="{FF2B5EF4-FFF2-40B4-BE49-F238E27FC236}">
                  <a16:creationId xmlns:a16="http://schemas.microsoft.com/office/drawing/2014/main" id="{870918C1-02AA-426B-B83D-D6B406D1E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4" y="1366"/>
              <a:ext cx="1333" cy="5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68" name="Group 8">
            <a:extLst>
              <a:ext uri="{FF2B5EF4-FFF2-40B4-BE49-F238E27FC236}">
                <a16:creationId xmlns:a16="http://schemas.microsoft.com/office/drawing/2014/main" id="{1F5C7294-E58E-41C2-AA6A-FB13DB24504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84538"/>
            <a:ext cx="1584325" cy="509587"/>
            <a:chOff x="1703" y="2018"/>
            <a:chExt cx="1361" cy="438"/>
          </a:xfrm>
        </p:grpSpPr>
        <p:sp>
          <p:nvSpPr>
            <p:cNvPr id="66569" name="Rectangle 9">
              <a:extLst>
                <a:ext uri="{FF2B5EF4-FFF2-40B4-BE49-F238E27FC236}">
                  <a16:creationId xmlns:a16="http://schemas.microsoft.com/office/drawing/2014/main" id="{8DD2545B-A690-485D-959D-7DACD4F55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225"/>
              <a:ext cx="1084" cy="23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0" name="Freeform 10">
              <a:extLst>
                <a:ext uri="{FF2B5EF4-FFF2-40B4-BE49-F238E27FC236}">
                  <a16:creationId xmlns:a16="http://schemas.microsoft.com/office/drawing/2014/main" id="{5D421FC4-0EF3-42D7-922E-AF897811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2018"/>
              <a:ext cx="277" cy="437"/>
            </a:xfrm>
            <a:custGeom>
              <a:avLst/>
              <a:gdLst>
                <a:gd name="T0" fmla="*/ 0 w 340"/>
                <a:gd name="T1" fmla="*/ 538 h 538"/>
                <a:gd name="T2" fmla="*/ 0 w 340"/>
                <a:gd name="T3" fmla="*/ 255 h 538"/>
                <a:gd name="T4" fmla="*/ 340 w 340"/>
                <a:gd name="T5" fmla="*/ 0 h 538"/>
                <a:gd name="T6" fmla="*/ 340 w 340"/>
                <a:gd name="T7" fmla="*/ 255 h 538"/>
                <a:gd name="T8" fmla="*/ 0 w 340"/>
                <a:gd name="T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38">
                  <a:moveTo>
                    <a:pt x="0" y="538"/>
                  </a:moveTo>
                  <a:lnTo>
                    <a:pt x="0" y="255"/>
                  </a:lnTo>
                  <a:lnTo>
                    <a:pt x="340" y="0"/>
                  </a:lnTo>
                  <a:lnTo>
                    <a:pt x="340" y="255"/>
                  </a:lnTo>
                  <a:lnTo>
                    <a:pt x="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1" name="Freeform 11">
              <a:extLst>
                <a:ext uri="{FF2B5EF4-FFF2-40B4-BE49-F238E27FC236}">
                  <a16:creationId xmlns:a16="http://schemas.microsoft.com/office/drawing/2014/main" id="{A72E72F1-051E-41D6-9561-19287727B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3" y="2018"/>
              <a:ext cx="1361" cy="207"/>
            </a:xfrm>
            <a:custGeom>
              <a:avLst/>
              <a:gdLst>
                <a:gd name="T0" fmla="*/ 1333 w 1673"/>
                <a:gd name="T1" fmla="*/ 255 h 255"/>
                <a:gd name="T2" fmla="*/ 0 w 1673"/>
                <a:gd name="T3" fmla="*/ 255 h 255"/>
                <a:gd name="T4" fmla="*/ 369 w 1673"/>
                <a:gd name="T5" fmla="*/ 0 h 255"/>
                <a:gd name="T6" fmla="*/ 1673 w 1673"/>
                <a:gd name="T7" fmla="*/ 0 h 255"/>
                <a:gd name="T8" fmla="*/ 1333 w 1673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3" h="255">
                  <a:moveTo>
                    <a:pt x="1333" y="255"/>
                  </a:moveTo>
                  <a:lnTo>
                    <a:pt x="0" y="255"/>
                  </a:lnTo>
                  <a:lnTo>
                    <a:pt x="369" y="0"/>
                  </a:lnTo>
                  <a:lnTo>
                    <a:pt x="1673" y="0"/>
                  </a:lnTo>
                  <a:lnTo>
                    <a:pt x="1333" y="255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2" name="Rectangle 12">
              <a:extLst>
                <a:ext uri="{FF2B5EF4-FFF2-40B4-BE49-F238E27FC236}">
                  <a16:creationId xmlns:a16="http://schemas.microsoft.com/office/drawing/2014/main" id="{97B88555-FD2F-43CD-B9AB-1C652E382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341"/>
              <a:ext cx="1084" cy="46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73" name="Group 13">
            <a:extLst>
              <a:ext uri="{FF2B5EF4-FFF2-40B4-BE49-F238E27FC236}">
                <a16:creationId xmlns:a16="http://schemas.microsoft.com/office/drawing/2014/main" id="{C5F83C7F-7CE2-4E48-A7AC-A2886A97F6D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300663"/>
            <a:ext cx="1584325" cy="509587"/>
            <a:chOff x="1816" y="2925"/>
            <a:chExt cx="1361" cy="438"/>
          </a:xfrm>
        </p:grpSpPr>
        <p:sp>
          <p:nvSpPr>
            <p:cNvPr id="66574" name="Rectangle 14">
              <a:extLst>
                <a:ext uri="{FF2B5EF4-FFF2-40B4-BE49-F238E27FC236}">
                  <a16:creationId xmlns:a16="http://schemas.microsoft.com/office/drawing/2014/main" id="{C16A2705-7E9B-4FCE-8DEF-0C1011CAF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132"/>
              <a:ext cx="1084" cy="23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5" name="Freeform 15">
              <a:extLst>
                <a:ext uri="{FF2B5EF4-FFF2-40B4-BE49-F238E27FC236}">
                  <a16:creationId xmlns:a16="http://schemas.microsoft.com/office/drawing/2014/main" id="{CE9982A3-3F1E-4184-B84F-BE2A03588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0" y="2925"/>
              <a:ext cx="277" cy="437"/>
            </a:xfrm>
            <a:custGeom>
              <a:avLst/>
              <a:gdLst>
                <a:gd name="T0" fmla="*/ 0 w 340"/>
                <a:gd name="T1" fmla="*/ 538 h 538"/>
                <a:gd name="T2" fmla="*/ 0 w 340"/>
                <a:gd name="T3" fmla="*/ 255 h 538"/>
                <a:gd name="T4" fmla="*/ 340 w 340"/>
                <a:gd name="T5" fmla="*/ 0 h 538"/>
                <a:gd name="T6" fmla="*/ 340 w 340"/>
                <a:gd name="T7" fmla="*/ 255 h 538"/>
                <a:gd name="T8" fmla="*/ 0 w 340"/>
                <a:gd name="T9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538">
                  <a:moveTo>
                    <a:pt x="0" y="538"/>
                  </a:moveTo>
                  <a:lnTo>
                    <a:pt x="0" y="255"/>
                  </a:lnTo>
                  <a:lnTo>
                    <a:pt x="340" y="0"/>
                  </a:lnTo>
                  <a:lnTo>
                    <a:pt x="340" y="255"/>
                  </a:lnTo>
                  <a:lnTo>
                    <a:pt x="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6" name="Freeform 16">
              <a:extLst>
                <a:ext uri="{FF2B5EF4-FFF2-40B4-BE49-F238E27FC236}">
                  <a16:creationId xmlns:a16="http://schemas.microsoft.com/office/drawing/2014/main" id="{B9CB1362-0FB9-4A44-A3E5-0552D79D5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2925"/>
              <a:ext cx="1361" cy="207"/>
            </a:xfrm>
            <a:custGeom>
              <a:avLst/>
              <a:gdLst>
                <a:gd name="T0" fmla="*/ 1333 w 1673"/>
                <a:gd name="T1" fmla="*/ 255 h 255"/>
                <a:gd name="T2" fmla="*/ 0 w 1673"/>
                <a:gd name="T3" fmla="*/ 255 h 255"/>
                <a:gd name="T4" fmla="*/ 369 w 1673"/>
                <a:gd name="T5" fmla="*/ 0 h 255"/>
                <a:gd name="T6" fmla="*/ 1673 w 1673"/>
                <a:gd name="T7" fmla="*/ 0 h 255"/>
                <a:gd name="T8" fmla="*/ 1333 w 1673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3" h="255">
                  <a:moveTo>
                    <a:pt x="1333" y="255"/>
                  </a:moveTo>
                  <a:lnTo>
                    <a:pt x="0" y="255"/>
                  </a:lnTo>
                  <a:lnTo>
                    <a:pt x="369" y="0"/>
                  </a:lnTo>
                  <a:lnTo>
                    <a:pt x="1673" y="0"/>
                  </a:lnTo>
                  <a:lnTo>
                    <a:pt x="1333" y="255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7" name="Rectangle 17">
              <a:extLst>
                <a:ext uri="{FF2B5EF4-FFF2-40B4-BE49-F238E27FC236}">
                  <a16:creationId xmlns:a16="http://schemas.microsoft.com/office/drawing/2014/main" id="{2F1DCBF9-08CA-488E-A08E-D9C23B891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248"/>
              <a:ext cx="1084" cy="46"/>
            </a:xfrm>
            <a:prstGeom prst="rect">
              <a:avLst/>
            </a:pr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78" name="Group 18">
            <a:extLst>
              <a:ext uri="{FF2B5EF4-FFF2-40B4-BE49-F238E27FC236}">
                <a16:creationId xmlns:a16="http://schemas.microsoft.com/office/drawing/2014/main" id="{AE459071-AB82-4F48-ACE2-AA9BC472AEB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68413"/>
            <a:ext cx="1539875" cy="784225"/>
            <a:chOff x="1901" y="969"/>
            <a:chExt cx="1361" cy="693"/>
          </a:xfrm>
        </p:grpSpPr>
        <p:grpSp>
          <p:nvGrpSpPr>
            <p:cNvPr id="66579" name="Group 19">
              <a:extLst>
                <a:ext uri="{FF2B5EF4-FFF2-40B4-BE49-F238E27FC236}">
                  <a16:creationId xmlns:a16="http://schemas.microsoft.com/office/drawing/2014/main" id="{B530A752-7DD5-4C14-81E6-C3B0985869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1224"/>
              <a:ext cx="1361" cy="438"/>
              <a:chOff x="1674" y="969"/>
              <a:chExt cx="1673" cy="539"/>
            </a:xfrm>
          </p:grpSpPr>
          <p:sp>
            <p:nvSpPr>
              <p:cNvPr id="66580" name="Rectangle 20">
                <a:extLst>
                  <a:ext uri="{FF2B5EF4-FFF2-40B4-BE49-F238E27FC236}">
                    <a16:creationId xmlns:a16="http://schemas.microsoft.com/office/drawing/2014/main" id="{E98D2F06-0EA5-43E8-9E30-B433A3A69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224"/>
                <a:ext cx="1332" cy="28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1" name="Freeform 21">
                <a:extLst>
                  <a:ext uri="{FF2B5EF4-FFF2-40B4-BE49-F238E27FC236}">
                    <a16:creationId xmlns:a16="http://schemas.microsoft.com/office/drawing/2014/main" id="{16649C44-CADB-4A9C-97CC-CCF372C0D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7" y="969"/>
                <a:ext cx="340" cy="538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2" name="Freeform 22">
                <a:extLst>
                  <a:ext uri="{FF2B5EF4-FFF2-40B4-BE49-F238E27FC236}">
                    <a16:creationId xmlns:a16="http://schemas.microsoft.com/office/drawing/2014/main" id="{6C90722F-54A7-40E0-AA67-764C46230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969"/>
                <a:ext cx="1673" cy="255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3" name="Rectangle 23">
                <a:extLst>
                  <a:ext uri="{FF2B5EF4-FFF2-40B4-BE49-F238E27FC236}">
                    <a16:creationId xmlns:a16="http://schemas.microsoft.com/office/drawing/2014/main" id="{280F1B38-B8F2-448F-AF9E-90911C8E5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366"/>
                <a:ext cx="1333" cy="57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84" name="Group 24">
              <a:extLst>
                <a:ext uri="{FF2B5EF4-FFF2-40B4-BE49-F238E27FC236}">
                  <a16:creationId xmlns:a16="http://schemas.microsoft.com/office/drawing/2014/main" id="{B03E27F5-6AC4-4A90-8BD0-F42EEC5B54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969"/>
              <a:ext cx="1361" cy="438"/>
              <a:chOff x="1674" y="969"/>
              <a:chExt cx="1673" cy="539"/>
            </a:xfrm>
          </p:grpSpPr>
          <p:sp>
            <p:nvSpPr>
              <p:cNvPr id="66585" name="Rectangle 25">
                <a:extLst>
                  <a:ext uri="{FF2B5EF4-FFF2-40B4-BE49-F238E27FC236}">
                    <a16:creationId xmlns:a16="http://schemas.microsoft.com/office/drawing/2014/main" id="{2268352F-7FB5-486E-8A0E-87A8B6FD8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224"/>
                <a:ext cx="1332" cy="28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6" name="Freeform 26">
                <a:extLst>
                  <a:ext uri="{FF2B5EF4-FFF2-40B4-BE49-F238E27FC236}">
                    <a16:creationId xmlns:a16="http://schemas.microsoft.com/office/drawing/2014/main" id="{58E28FE7-444D-47E9-94BF-5E4A9CF67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7" y="969"/>
                <a:ext cx="340" cy="538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7" name="Freeform 27">
                <a:extLst>
                  <a:ext uri="{FF2B5EF4-FFF2-40B4-BE49-F238E27FC236}">
                    <a16:creationId xmlns:a16="http://schemas.microsoft.com/office/drawing/2014/main" id="{B5514CB8-83C0-444B-9CBD-95774CCAC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4" y="969"/>
                <a:ext cx="1673" cy="255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88" name="Rectangle 28">
                <a:extLst>
                  <a:ext uri="{FF2B5EF4-FFF2-40B4-BE49-F238E27FC236}">
                    <a16:creationId xmlns:a16="http://schemas.microsoft.com/office/drawing/2014/main" id="{B811F3DA-BC4F-4A2D-BEEC-CA5BBB9BD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4" y="1366"/>
                <a:ext cx="1333" cy="57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589" name="Group 29">
            <a:extLst>
              <a:ext uri="{FF2B5EF4-FFF2-40B4-BE49-F238E27FC236}">
                <a16:creationId xmlns:a16="http://schemas.microsoft.com/office/drawing/2014/main" id="{53F84FE1-770F-4E1A-A464-7BF3D11CA409}"/>
              </a:ext>
            </a:extLst>
          </p:cNvPr>
          <p:cNvGrpSpPr>
            <a:grpSpLocks/>
          </p:cNvGrpSpPr>
          <p:nvPr/>
        </p:nvGrpSpPr>
        <p:grpSpPr bwMode="auto">
          <a:xfrm>
            <a:off x="2333625" y="3213100"/>
            <a:ext cx="1539875" cy="784225"/>
            <a:chOff x="1929" y="1848"/>
            <a:chExt cx="1361" cy="693"/>
          </a:xfrm>
        </p:grpSpPr>
        <p:grpSp>
          <p:nvGrpSpPr>
            <p:cNvPr id="66590" name="Group 30">
              <a:extLst>
                <a:ext uri="{FF2B5EF4-FFF2-40B4-BE49-F238E27FC236}">
                  <a16:creationId xmlns:a16="http://schemas.microsoft.com/office/drawing/2014/main" id="{CA024970-E20F-46A5-BCC6-9ECFF6BEF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9" y="2103"/>
              <a:ext cx="1361" cy="438"/>
              <a:chOff x="1703" y="2018"/>
              <a:chExt cx="1361" cy="438"/>
            </a:xfrm>
          </p:grpSpPr>
          <p:sp>
            <p:nvSpPr>
              <p:cNvPr id="66591" name="Rectangle 31">
                <a:extLst>
                  <a:ext uri="{FF2B5EF4-FFF2-40B4-BE49-F238E27FC236}">
                    <a16:creationId xmlns:a16="http://schemas.microsoft.com/office/drawing/2014/main" id="{D8318A47-BB03-4048-9073-E8D9B6628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225"/>
                <a:ext cx="1084" cy="23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2" name="Freeform 32">
                <a:extLst>
                  <a:ext uri="{FF2B5EF4-FFF2-40B4-BE49-F238E27FC236}">
                    <a16:creationId xmlns:a16="http://schemas.microsoft.com/office/drawing/2014/main" id="{EFA34F3F-15AB-499B-A67D-DFEB47C2D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" y="2018"/>
                <a:ext cx="277" cy="437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3" name="Freeform 33">
                <a:extLst>
                  <a:ext uri="{FF2B5EF4-FFF2-40B4-BE49-F238E27FC236}">
                    <a16:creationId xmlns:a16="http://schemas.microsoft.com/office/drawing/2014/main" id="{59757646-E48C-47DE-A7B4-A7A412629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2018"/>
                <a:ext cx="1361" cy="207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4" name="Rectangle 34">
                <a:extLst>
                  <a:ext uri="{FF2B5EF4-FFF2-40B4-BE49-F238E27FC236}">
                    <a16:creationId xmlns:a16="http://schemas.microsoft.com/office/drawing/2014/main" id="{89084973-84A4-4B4D-B289-12215A8D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341"/>
                <a:ext cx="1084" cy="46"/>
              </a:xfrm>
              <a:prstGeom prst="rect">
                <a:avLst/>
              </a:prstGeom>
              <a:gradFill rotWithShape="1">
                <a:gsLst>
                  <a:gs pos="0">
                    <a:srgbClr val="0066FF">
                      <a:gamma/>
                      <a:shade val="4627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95" name="Group 35">
              <a:extLst>
                <a:ext uri="{FF2B5EF4-FFF2-40B4-BE49-F238E27FC236}">
                  <a16:creationId xmlns:a16="http://schemas.microsoft.com/office/drawing/2014/main" id="{7A877306-1CCD-4E56-B561-D86BA8C977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9" y="1848"/>
              <a:ext cx="1361" cy="438"/>
              <a:chOff x="1703" y="2018"/>
              <a:chExt cx="1361" cy="438"/>
            </a:xfrm>
          </p:grpSpPr>
          <p:sp>
            <p:nvSpPr>
              <p:cNvPr id="66596" name="Rectangle 36">
                <a:extLst>
                  <a:ext uri="{FF2B5EF4-FFF2-40B4-BE49-F238E27FC236}">
                    <a16:creationId xmlns:a16="http://schemas.microsoft.com/office/drawing/2014/main" id="{94D51D1E-8ED2-4839-B53C-2F2782923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225"/>
                <a:ext cx="1084" cy="23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7" name="Freeform 37">
                <a:extLst>
                  <a:ext uri="{FF2B5EF4-FFF2-40B4-BE49-F238E27FC236}">
                    <a16:creationId xmlns:a16="http://schemas.microsoft.com/office/drawing/2014/main" id="{E9420A2A-FE96-47DF-B573-CC57B9740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7" y="2018"/>
                <a:ext cx="277" cy="437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8" name="Freeform 38">
                <a:extLst>
                  <a:ext uri="{FF2B5EF4-FFF2-40B4-BE49-F238E27FC236}">
                    <a16:creationId xmlns:a16="http://schemas.microsoft.com/office/drawing/2014/main" id="{5088304B-7C40-45A5-8384-A743D01CE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" y="2018"/>
                <a:ext cx="1361" cy="207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99" name="Rectangle 39">
                <a:extLst>
                  <a:ext uri="{FF2B5EF4-FFF2-40B4-BE49-F238E27FC236}">
                    <a16:creationId xmlns:a16="http://schemas.microsoft.com/office/drawing/2014/main" id="{A3D88A5C-D632-4750-8095-65F556C1E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341"/>
                <a:ext cx="1084" cy="46"/>
              </a:xfrm>
              <a:prstGeom prst="rect">
                <a:avLst/>
              </a:prstGeom>
              <a:gradFill rotWithShape="1">
                <a:gsLst>
                  <a:gs pos="0">
                    <a:srgbClr val="0066FF">
                      <a:gamma/>
                      <a:shade val="46275"/>
                      <a:invGamma/>
                    </a:srgbClr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600" name="Group 40">
            <a:extLst>
              <a:ext uri="{FF2B5EF4-FFF2-40B4-BE49-F238E27FC236}">
                <a16:creationId xmlns:a16="http://schemas.microsoft.com/office/drawing/2014/main" id="{BCE75ED7-0EFE-4BF1-A6C0-DDA98202C03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157788"/>
            <a:ext cx="1539875" cy="784225"/>
            <a:chOff x="1929" y="2784"/>
            <a:chExt cx="1361" cy="693"/>
          </a:xfrm>
        </p:grpSpPr>
        <p:grpSp>
          <p:nvGrpSpPr>
            <p:cNvPr id="66601" name="Group 41">
              <a:extLst>
                <a:ext uri="{FF2B5EF4-FFF2-40B4-BE49-F238E27FC236}">
                  <a16:creationId xmlns:a16="http://schemas.microsoft.com/office/drawing/2014/main" id="{6E47DCA5-9126-4A3A-BFA4-6C50199E4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9" y="3039"/>
              <a:ext cx="1361" cy="438"/>
              <a:chOff x="1816" y="2925"/>
              <a:chExt cx="1361" cy="438"/>
            </a:xfrm>
          </p:grpSpPr>
          <p:sp>
            <p:nvSpPr>
              <p:cNvPr id="66602" name="Rectangle 42">
                <a:extLst>
                  <a:ext uri="{FF2B5EF4-FFF2-40B4-BE49-F238E27FC236}">
                    <a16:creationId xmlns:a16="http://schemas.microsoft.com/office/drawing/2014/main" id="{5140ADBE-B96A-4BBC-8B7D-9FCE917E8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132"/>
                <a:ext cx="1084" cy="23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3" name="Freeform 43">
                <a:extLst>
                  <a:ext uri="{FF2B5EF4-FFF2-40B4-BE49-F238E27FC236}">
                    <a16:creationId xmlns:a16="http://schemas.microsoft.com/office/drawing/2014/main" id="{0EC17D87-8C5B-4062-AA13-B5C33BF39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0" y="2925"/>
                <a:ext cx="277" cy="437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4" name="Freeform 44">
                <a:extLst>
                  <a:ext uri="{FF2B5EF4-FFF2-40B4-BE49-F238E27FC236}">
                    <a16:creationId xmlns:a16="http://schemas.microsoft.com/office/drawing/2014/main" id="{3944397D-403C-4281-9463-7296AD271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2925"/>
                <a:ext cx="1361" cy="207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5" name="Rectangle 45">
                <a:extLst>
                  <a:ext uri="{FF2B5EF4-FFF2-40B4-BE49-F238E27FC236}">
                    <a16:creationId xmlns:a16="http://schemas.microsoft.com/office/drawing/2014/main" id="{C457A70B-EB62-4CAD-87E7-A2C76CD56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248"/>
                <a:ext cx="1084" cy="46"/>
              </a:xfrm>
              <a:prstGeom prst="rect">
                <a:avLst/>
              </a:pr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06" name="Group 46">
              <a:extLst>
                <a:ext uri="{FF2B5EF4-FFF2-40B4-BE49-F238E27FC236}">
                  <a16:creationId xmlns:a16="http://schemas.microsoft.com/office/drawing/2014/main" id="{F57FD4A7-5D5E-4466-B160-271CB6F8F9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9" y="2784"/>
              <a:ext cx="1361" cy="438"/>
              <a:chOff x="1816" y="2925"/>
              <a:chExt cx="1361" cy="438"/>
            </a:xfrm>
          </p:grpSpPr>
          <p:sp>
            <p:nvSpPr>
              <p:cNvPr id="66607" name="Rectangle 47">
                <a:extLst>
                  <a:ext uri="{FF2B5EF4-FFF2-40B4-BE49-F238E27FC236}">
                    <a16:creationId xmlns:a16="http://schemas.microsoft.com/office/drawing/2014/main" id="{DF17F3DD-D8F4-4E98-9BC7-8D2C58445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132"/>
                <a:ext cx="1084" cy="23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8" name="Freeform 48">
                <a:extLst>
                  <a:ext uri="{FF2B5EF4-FFF2-40B4-BE49-F238E27FC236}">
                    <a16:creationId xmlns:a16="http://schemas.microsoft.com/office/drawing/2014/main" id="{9CF1E763-EF68-4727-AC23-1B8F1A586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0" y="2925"/>
                <a:ext cx="277" cy="437"/>
              </a:xfrm>
              <a:custGeom>
                <a:avLst/>
                <a:gdLst>
                  <a:gd name="T0" fmla="*/ 0 w 340"/>
                  <a:gd name="T1" fmla="*/ 538 h 538"/>
                  <a:gd name="T2" fmla="*/ 0 w 340"/>
                  <a:gd name="T3" fmla="*/ 255 h 538"/>
                  <a:gd name="T4" fmla="*/ 340 w 340"/>
                  <a:gd name="T5" fmla="*/ 0 h 538"/>
                  <a:gd name="T6" fmla="*/ 340 w 340"/>
                  <a:gd name="T7" fmla="*/ 255 h 538"/>
                  <a:gd name="T8" fmla="*/ 0 w 340"/>
                  <a:gd name="T9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538">
                    <a:moveTo>
                      <a:pt x="0" y="538"/>
                    </a:moveTo>
                    <a:lnTo>
                      <a:pt x="0" y="255"/>
                    </a:lnTo>
                    <a:lnTo>
                      <a:pt x="340" y="0"/>
                    </a:lnTo>
                    <a:lnTo>
                      <a:pt x="340" y="255"/>
                    </a:lnTo>
                    <a:lnTo>
                      <a:pt x="0" y="5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09" name="Freeform 49">
                <a:extLst>
                  <a:ext uri="{FF2B5EF4-FFF2-40B4-BE49-F238E27FC236}">
                    <a16:creationId xmlns:a16="http://schemas.microsoft.com/office/drawing/2014/main" id="{4AF87C0F-8A17-43A4-B7A1-C59105C43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6" y="2925"/>
                <a:ext cx="1361" cy="207"/>
              </a:xfrm>
              <a:custGeom>
                <a:avLst/>
                <a:gdLst>
                  <a:gd name="T0" fmla="*/ 1333 w 1673"/>
                  <a:gd name="T1" fmla="*/ 255 h 255"/>
                  <a:gd name="T2" fmla="*/ 0 w 1673"/>
                  <a:gd name="T3" fmla="*/ 255 h 255"/>
                  <a:gd name="T4" fmla="*/ 369 w 1673"/>
                  <a:gd name="T5" fmla="*/ 0 h 255"/>
                  <a:gd name="T6" fmla="*/ 1673 w 1673"/>
                  <a:gd name="T7" fmla="*/ 0 h 255"/>
                  <a:gd name="T8" fmla="*/ 1333 w 167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3" h="255">
                    <a:moveTo>
                      <a:pt x="1333" y="255"/>
                    </a:moveTo>
                    <a:lnTo>
                      <a:pt x="0" y="255"/>
                    </a:lnTo>
                    <a:lnTo>
                      <a:pt x="369" y="0"/>
                    </a:lnTo>
                    <a:lnTo>
                      <a:pt x="1673" y="0"/>
                    </a:lnTo>
                    <a:lnTo>
                      <a:pt x="1333" y="25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333333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10" name="Rectangle 50">
                <a:extLst>
                  <a:ext uri="{FF2B5EF4-FFF2-40B4-BE49-F238E27FC236}">
                    <a16:creationId xmlns:a16="http://schemas.microsoft.com/office/drawing/2014/main" id="{8B3DA3C1-FB20-4C06-9ED9-516E74DB0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3248"/>
                <a:ext cx="1084" cy="46"/>
              </a:xfrm>
              <a:prstGeom prst="rect">
                <a:avLst/>
              </a:pr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611" name="Group 51">
            <a:extLst>
              <a:ext uri="{FF2B5EF4-FFF2-40B4-BE49-F238E27FC236}">
                <a16:creationId xmlns:a16="http://schemas.microsoft.com/office/drawing/2014/main" id="{8A78BA1C-E9A8-4C45-BE72-A044129BC73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81075"/>
            <a:ext cx="1557337" cy="1262063"/>
            <a:chOff x="3262" y="1111"/>
            <a:chExt cx="2239" cy="1814"/>
          </a:xfrm>
        </p:grpSpPr>
        <p:sp>
          <p:nvSpPr>
            <p:cNvPr id="66612" name="Freeform 52">
              <a:extLst>
                <a:ext uri="{FF2B5EF4-FFF2-40B4-BE49-F238E27FC236}">
                  <a16:creationId xmlns:a16="http://schemas.microsoft.com/office/drawing/2014/main" id="{4FA77AB5-8CF8-447A-8A3E-5BE61339A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" y="1111"/>
              <a:ext cx="1559" cy="1814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3" name="Freeform 53">
              <a:extLst>
                <a:ext uri="{FF2B5EF4-FFF2-40B4-BE49-F238E27FC236}">
                  <a16:creationId xmlns:a16="http://schemas.microsoft.com/office/drawing/2014/main" id="{EC522EFD-91AD-43E0-A594-7B619E37E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11"/>
              <a:ext cx="1105" cy="1814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4" name="Freeform 54">
              <a:extLst>
                <a:ext uri="{FF2B5EF4-FFF2-40B4-BE49-F238E27FC236}">
                  <a16:creationId xmlns:a16="http://schemas.microsoft.com/office/drawing/2014/main" id="{65B44DFE-504A-4405-A4FC-AB2CC9A5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" y="1253"/>
              <a:ext cx="220" cy="256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5" name="Freeform 55">
              <a:extLst>
                <a:ext uri="{FF2B5EF4-FFF2-40B4-BE49-F238E27FC236}">
                  <a16:creationId xmlns:a16="http://schemas.microsoft.com/office/drawing/2014/main" id="{00C97518-FA6E-45B4-873F-23408B00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" y="1253"/>
              <a:ext cx="156" cy="256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16" name="Group 56">
            <a:extLst>
              <a:ext uri="{FF2B5EF4-FFF2-40B4-BE49-F238E27FC236}">
                <a16:creationId xmlns:a16="http://schemas.microsoft.com/office/drawing/2014/main" id="{34D97BA7-8335-4954-AA26-3ACD7682298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924175"/>
            <a:ext cx="1558925" cy="1262063"/>
            <a:chOff x="3007" y="1763"/>
            <a:chExt cx="1105" cy="895"/>
          </a:xfrm>
        </p:grpSpPr>
        <p:sp>
          <p:nvSpPr>
            <p:cNvPr id="66617" name="Freeform 57">
              <a:extLst>
                <a:ext uri="{FF2B5EF4-FFF2-40B4-BE49-F238E27FC236}">
                  <a16:creationId xmlns:a16="http://schemas.microsoft.com/office/drawing/2014/main" id="{17454F41-783B-47C6-ADA2-5E0D8E0A6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" y="1763"/>
              <a:ext cx="769" cy="895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8" name="Freeform 58">
              <a:extLst>
                <a:ext uri="{FF2B5EF4-FFF2-40B4-BE49-F238E27FC236}">
                  <a16:creationId xmlns:a16="http://schemas.microsoft.com/office/drawing/2014/main" id="{1F2E21D2-75A3-45FD-9A5F-340FFD33E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" y="1763"/>
              <a:ext cx="545" cy="895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9" name="Freeform 59">
              <a:extLst>
                <a:ext uri="{FF2B5EF4-FFF2-40B4-BE49-F238E27FC236}">
                  <a16:creationId xmlns:a16="http://schemas.microsoft.com/office/drawing/2014/main" id="{EBBBF569-D4A9-4BFE-BEED-A7877AA27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" y="1833"/>
              <a:ext cx="109" cy="126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0" name="Freeform 60">
              <a:extLst>
                <a:ext uri="{FF2B5EF4-FFF2-40B4-BE49-F238E27FC236}">
                  <a16:creationId xmlns:a16="http://schemas.microsoft.com/office/drawing/2014/main" id="{ED898605-9E1D-4BCA-9460-13563DD44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1833"/>
              <a:ext cx="77" cy="126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21" name="Group 61">
            <a:extLst>
              <a:ext uri="{FF2B5EF4-FFF2-40B4-BE49-F238E27FC236}">
                <a16:creationId xmlns:a16="http://schemas.microsoft.com/office/drawing/2014/main" id="{18E60BAD-D8D3-4F8B-AEC7-F346D97A001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868863"/>
            <a:ext cx="1558925" cy="1262062"/>
            <a:chOff x="2922" y="2727"/>
            <a:chExt cx="1105" cy="895"/>
          </a:xfrm>
        </p:grpSpPr>
        <p:sp>
          <p:nvSpPr>
            <p:cNvPr id="66622" name="Freeform 62">
              <a:extLst>
                <a:ext uri="{FF2B5EF4-FFF2-40B4-BE49-F238E27FC236}">
                  <a16:creationId xmlns:a16="http://schemas.microsoft.com/office/drawing/2014/main" id="{FBC22AE0-F50D-41CF-86CF-827F47A4F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" y="2727"/>
              <a:ext cx="769" cy="895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3" name="Freeform 63">
              <a:extLst>
                <a:ext uri="{FF2B5EF4-FFF2-40B4-BE49-F238E27FC236}">
                  <a16:creationId xmlns:a16="http://schemas.microsoft.com/office/drawing/2014/main" id="{200D186E-B4BF-4509-9422-D963A0A39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" y="2727"/>
              <a:ext cx="545" cy="895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4" name="Freeform 64">
              <a:extLst>
                <a:ext uri="{FF2B5EF4-FFF2-40B4-BE49-F238E27FC236}">
                  <a16:creationId xmlns:a16="http://schemas.microsoft.com/office/drawing/2014/main" id="{9577B960-37BB-4B00-A830-39BD1C662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797"/>
              <a:ext cx="109" cy="126"/>
            </a:xfrm>
            <a:custGeom>
              <a:avLst/>
              <a:gdLst>
                <a:gd name="T0" fmla="*/ 1559 w 1559"/>
                <a:gd name="T1" fmla="*/ 1814 h 1814"/>
                <a:gd name="T2" fmla="*/ 1134 w 1559"/>
                <a:gd name="T3" fmla="*/ 0 h 1814"/>
                <a:gd name="T4" fmla="*/ 0 w 1559"/>
                <a:gd name="T5" fmla="*/ 1361 h 1814"/>
                <a:gd name="T6" fmla="*/ 1559 w 1559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9" h="1814">
                  <a:moveTo>
                    <a:pt x="1559" y="1814"/>
                  </a:moveTo>
                  <a:lnTo>
                    <a:pt x="1134" y="0"/>
                  </a:lnTo>
                  <a:lnTo>
                    <a:pt x="0" y="1361"/>
                  </a:lnTo>
                  <a:lnTo>
                    <a:pt x="1559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5" name="Freeform 65">
              <a:extLst>
                <a:ext uri="{FF2B5EF4-FFF2-40B4-BE49-F238E27FC236}">
                  <a16:creationId xmlns:a16="http://schemas.microsoft.com/office/drawing/2014/main" id="{72669647-B168-4DB5-BDF7-FAE4D606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" y="2797"/>
              <a:ext cx="77" cy="126"/>
            </a:xfrm>
            <a:custGeom>
              <a:avLst/>
              <a:gdLst>
                <a:gd name="T0" fmla="*/ 425 w 1105"/>
                <a:gd name="T1" fmla="*/ 1814 h 1814"/>
                <a:gd name="T2" fmla="*/ 0 w 1105"/>
                <a:gd name="T3" fmla="*/ 0 h 1814"/>
                <a:gd name="T4" fmla="*/ 1105 w 1105"/>
                <a:gd name="T5" fmla="*/ 1304 h 1814"/>
                <a:gd name="T6" fmla="*/ 425 w 1105"/>
                <a:gd name="T7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5" h="1814">
                  <a:moveTo>
                    <a:pt x="425" y="1814"/>
                  </a:moveTo>
                  <a:lnTo>
                    <a:pt x="0" y="0"/>
                  </a:lnTo>
                  <a:lnTo>
                    <a:pt x="1105" y="1304"/>
                  </a:lnTo>
                  <a:lnTo>
                    <a:pt x="425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26" name="Group 66">
            <a:extLst>
              <a:ext uri="{FF2B5EF4-FFF2-40B4-BE49-F238E27FC236}">
                <a16:creationId xmlns:a16="http://schemas.microsoft.com/office/drawing/2014/main" id="{F76F225A-CD4C-4593-BBC3-C9721C3D1549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81075"/>
            <a:ext cx="1260475" cy="1260475"/>
            <a:chOff x="3857" y="884"/>
            <a:chExt cx="794" cy="794"/>
          </a:xfrm>
        </p:grpSpPr>
        <p:grpSp>
          <p:nvGrpSpPr>
            <p:cNvPr id="66627" name="Group 67">
              <a:extLst>
                <a:ext uri="{FF2B5EF4-FFF2-40B4-BE49-F238E27FC236}">
                  <a16:creationId xmlns:a16="http://schemas.microsoft.com/office/drawing/2014/main" id="{292D33B0-1C0C-49FA-9E6A-2483AC9253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884"/>
              <a:ext cx="794" cy="794"/>
              <a:chOff x="3857" y="884"/>
              <a:chExt cx="794" cy="794"/>
            </a:xfrm>
          </p:grpSpPr>
          <p:sp>
            <p:nvSpPr>
              <p:cNvPr id="66628" name="Rectangle 68">
                <a:extLst>
                  <a:ext uri="{FF2B5EF4-FFF2-40B4-BE49-F238E27FC236}">
                    <a16:creationId xmlns:a16="http://schemas.microsoft.com/office/drawing/2014/main" id="{8B24C2E7-E582-4E07-BFA5-E6E1FF7CA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29" name="AutoShape 69">
                <a:extLst>
                  <a:ext uri="{FF2B5EF4-FFF2-40B4-BE49-F238E27FC236}">
                    <a16:creationId xmlns:a16="http://schemas.microsoft.com/office/drawing/2014/main" id="{0D89319F-EFF7-4A4B-B04F-005E21571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30" name="AutoShape 70">
              <a:extLst>
                <a:ext uri="{FF2B5EF4-FFF2-40B4-BE49-F238E27FC236}">
                  <a16:creationId xmlns:a16="http://schemas.microsoft.com/office/drawing/2014/main" id="{554DE090-4726-4187-8AB1-20301919D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1054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chemeClr val="folHlink">
                    <a:gamma/>
                    <a:shade val="2862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1" name="AutoShape 71">
              <a:extLst>
                <a:ext uri="{FF2B5EF4-FFF2-40B4-BE49-F238E27FC236}">
                  <a16:creationId xmlns:a16="http://schemas.microsoft.com/office/drawing/2014/main" id="{D935539F-2FF6-4BA9-B026-EB37972B8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5" y="1111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32" name="Group 72">
            <a:extLst>
              <a:ext uri="{FF2B5EF4-FFF2-40B4-BE49-F238E27FC236}">
                <a16:creationId xmlns:a16="http://schemas.microsoft.com/office/drawing/2014/main" id="{3DAB5B33-A7CE-45B6-86DA-48E3729A101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48625" y="981075"/>
            <a:ext cx="1260475" cy="1260475"/>
            <a:chOff x="3970" y="997"/>
            <a:chExt cx="794" cy="794"/>
          </a:xfrm>
        </p:grpSpPr>
        <p:grpSp>
          <p:nvGrpSpPr>
            <p:cNvPr id="66633" name="Group 73">
              <a:extLst>
                <a:ext uri="{FF2B5EF4-FFF2-40B4-BE49-F238E27FC236}">
                  <a16:creationId xmlns:a16="http://schemas.microsoft.com/office/drawing/2014/main" id="{26C61FAC-0FB1-4BF3-A290-38981CD533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0" y="997"/>
              <a:ext cx="794" cy="794"/>
              <a:chOff x="3857" y="884"/>
              <a:chExt cx="794" cy="794"/>
            </a:xfrm>
          </p:grpSpPr>
          <p:sp>
            <p:nvSpPr>
              <p:cNvPr id="66634" name="Rectangle 74">
                <a:extLst>
                  <a:ext uri="{FF2B5EF4-FFF2-40B4-BE49-F238E27FC236}">
                    <a16:creationId xmlns:a16="http://schemas.microsoft.com/office/drawing/2014/main" id="{47E0A1C4-3963-4AE1-B7DA-4AC061F65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35" name="AutoShape 75">
                <a:extLst>
                  <a:ext uri="{FF2B5EF4-FFF2-40B4-BE49-F238E27FC236}">
                    <a16:creationId xmlns:a16="http://schemas.microsoft.com/office/drawing/2014/main" id="{96EC4DF8-C2E2-4813-BCB0-B331108C6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36" name="AutoShape 76">
              <a:extLst>
                <a:ext uri="{FF2B5EF4-FFF2-40B4-BE49-F238E27FC236}">
                  <a16:creationId xmlns:a16="http://schemas.microsoft.com/office/drawing/2014/main" id="{D760ED24-08BE-4D09-BA09-A5E3048BC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2" y="1167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chemeClr val="folHlink">
                    <a:gamma/>
                    <a:shade val="2862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7" name="AutoShape 77">
              <a:extLst>
                <a:ext uri="{FF2B5EF4-FFF2-40B4-BE49-F238E27FC236}">
                  <a16:creationId xmlns:a16="http://schemas.microsoft.com/office/drawing/2014/main" id="{FA2D16A8-D826-46AA-B74E-E30237C39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1224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38" name="Group 78">
            <a:extLst>
              <a:ext uri="{FF2B5EF4-FFF2-40B4-BE49-F238E27FC236}">
                <a16:creationId xmlns:a16="http://schemas.microsoft.com/office/drawing/2014/main" id="{66BD8243-8C07-401A-A4F7-E17916F9B2B7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997200"/>
            <a:ext cx="1260475" cy="1260475"/>
            <a:chOff x="3857" y="1897"/>
            <a:chExt cx="794" cy="794"/>
          </a:xfrm>
        </p:grpSpPr>
        <p:grpSp>
          <p:nvGrpSpPr>
            <p:cNvPr id="66639" name="Group 79">
              <a:extLst>
                <a:ext uri="{FF2B5EF4-FFF2-40B4-BE49-F238E27FC236}">
                  <a16:creationId xmlns:a16="http://schemas.microsoft.com/office/drawing/2014/main" id="{96DE8D40-E131-498E-A2B0-8501C5770A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1897"/>
              <a:ext cx="794" cy="794"/>
              <a:chOff x="3857" y="884"/>
              <a:chExt cx="794" cy="794"/>
            </a:xfrm>
          </p:grpSpPr>
          <p:sp>
            <p:nvSpPr>
              <p:cNvPr id="66640" name="Rectangle 80">
                <a:extLst>
                  <a:ext uri="{FF2B5EF4-FFF2-40B4-BE49-F238E27FC236}">
                    <a16:creationId xmlns:a16="http://schemas.microsoft.com/office/drawing/2014/main" id="{E8FBC258-D392-4B01-916D-D4AD1101B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41" name="AutoShape 81">
                <a:extLst>
                  <a:ext uri="{FF2B5EF4-FFF2-40B4-BE49-F238E27FC236}">
                    <a16:creationId xmlns:a16="http://schemas.microsoft.com/office/drawing/2014/main" id="{7FD6DA84-0C8A-4F59-9F4E-1628168C8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42" name="AutoShape 82">
              <a:extLst>
                <a:ext uri="{FF2B5EF4-FFF2-40B4-BE49-F238E27FC236}">
                  <a16:creationId xmlns:a16="http://schemas.microsoft.com/office/drawing/2014/main" id="{22A688C7-C8F3-4122-B8A0-FCA62E713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2067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rgbClr val="0066FF">
                    <a:gamma/>
                    <a:shade val="28627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3" name="AutoShape 83">
              <a:extLst>
                <a:ext uri="{FF2B5EF4-FFF2-40B4-BE49-F238E27FC236}">
                  <a16:creationId xmlns:a16="http://schemas.microsoft.com/office/drawing/2014/main" id="{C16F4279-B679-4C61-AFB7-C696235ED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5" y="2124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44" name="Group 84">
            <a:extLst>
              <a:ext uri="{FF2B5EF4-FFF2-40B4-BE49-F238E27FC236}">
                <a16:creationId xmlns:a16="http://schemas.microsoft.com/office/drawing/2014/main" id="{DDAF78EF-17B3-488B-9110-B8DA3CCCBFA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97200"/>
            <a:ext cx="1260475" cy="1260475"/>
            <a:chOff x="4651" y="1897"/>
            <a:chExt cx="794" cy="794"/>
          </a:xfrm>
        </p:grpSpPr>
        <p:grpSp>
          <p:nvGrpSpPr>
            <p:cNvPr id="66645" name="Group 85">
              <a:extLst>
                <a:ext uri="{FF2B5EF4-FFF2-40B4-BE49-F238E27FC236}">
                  <a16:creationId xmlns:a16="http://schemas.microsoft.com/office/drawing/2014/main" id="{98FB11EF-D8B0-4B18-B41A-211975B7070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651" y="1897"/>
              <a:ext cx="794" cy="794"/>
              <a:chOff x="3857" y="884"/>
              <a:chExt cx="794" cy="794"/>
            </a:xfrm>
          </p:grpSpPr>
          <p:sp>
            <p:nvSpPr>
              <p:cNvPr id="66646" name="Rectangle 86">
                <a:extLst>
                  <a:ext uri="{FF2B5EF4-FFF2-40B4-BE49-F238E27FC236}">
                    <a16:creationId xmlns:a16="http://schemas.microsoft.com/office/drawing/2014/main" id="{72149D54-4100-4DA4-9F7D-27D852904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47" name="AutoShape 87">
                <a:extLst>
                  <a:ext uri="{FF2B5EF4-FFF2-40B4-BE49-F238E27FC236}">
                    <a16:creationId xmlns:a16="http://schemas.microsoft.com/office/drawing/2014/main" id="{9344B7B7-0A72-48D3-B770-DC57C65F3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48" name="AutoShape 88">
              <a:extLst>
                <a:ext uri="{FF2B5EF4-FFF2-40B4-BE49-F238E27FC236}">
                  <a16:creationId xmlns:a16="http://schemas.microsoft.com/office/drawing/2014/main" id="{BF4D6B27-1B30-4D7D-B973-1ACAFF6472A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93" y="2067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rgbClr val="0066FF">
                    <a:gamma/>
                    <a:shade val="28627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9" name="AutoShape 89">
              <a:extLst>
                <a:ext uri="{FF2B5EF4-FFF2-40B4-BE49-F238E27FC236}">
                  <a16:creationId xmlns:a16="http://schemas.microsoft.com/office/drawing/2014/main" id="{4F17FEDA-5E50-477F-B630-1CBC3D54923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20" y="2124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50" name="Group 90">
            <a:extLst>
              <a:ext uri="{FF2B5EF4-FFF2-40B4-BE49-F238E27FC236}">
                <a16:creationId xmlns:a16="http://schemas.microsoft.com/office/drawing/2014/main" id="{FADC5DC6-63C8-4099-90A1-CA745A59ADE6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941888"/>
            <a:ext cx="1260475" cy="1260475"/>
            <a:chOff x="3857" y="2929"/>
            <a:chExt cx="794" cy="794"/>
          </a:xfrm>
        </p:grpSpPr>
        <p:grpSp>
          <p:nvGrpSpPr>
            <p:cNvPr id="66651" name="Group 91">
              <a:extLst>
                <a:ext uri="{FF2B5EF4-FFF2-40B4-BE49-F238E27FC236}">
                  <a16:creationId xmlns:a16="http://schemas.microsoft.com/office/drawing/2014/main" id="{86F8022A-FA0D-4B9B-B670-91CC8713AB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7" y="2929"/>
              <a:ext cx="794" cy="794"/>
              <a:chOff x="3857" y="884"/>
              <a:chExt cx="794" cy="794"/>
            </a:xfrm>
          </p:grpSpPr>
          <p:sp>
            <p:nvSpPr>
              <p:cNvPr id="66652" name="Rectangle 92">
                <a:extLst>
                  <a:ext uri="{FF2B5EF4-FFF2-40B4-BE49-F238E27FC236}">
                    <a16:creationId xmlns:a16="http://schemas.microsoft.com/office/drawing/2014/main" id="{3100D883-282C-47E2-88D5-48A509166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3" name="AutoShape 93">
                <a:extLst>
                  <a:ext uri="{FF2B5EF4-FFF2-40B4-BE49-F238E27FC236}">
                    <a16:creationId xmlns:a16="http://schemas.microsoft.com/office/drawing/2014/main" id="{4C4AC762-F925-4194-9D37-9E524A830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54" name="AutoShape 94">
              <a:extLst>
                <a:ext uri="{FF2B5EF4-FFF2-40B4-BE49-F238E27FC236}">
                  <a16:creationId xmlns:a16="http://schemas.microsoft.com/office/drawing/2014/main" id="{F9632F9F-1410-48A0-A5F6-5C1C053A5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9" y="3099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rgbClr val="990000">
                    <a:gamma/>
                    <a:shade val="28627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55" name="AutoShape 95">
              <a:extLst>
                <a:ext uri="{FF2B5EF4-FFF2-40B4-BE49-F238E27FC236}">
                  <a16:creationId xmlns:a16="http://schemas.microsoft.com/office/drawing/2014/main" id="{93658216-568E-44EE-85F6-508B10EF5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5" y="3156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56" name="Group 96">
            <a:extLst>
              <a:ext uri="{FF2B5EF4-FFF2-40B4-BE49-F238E27FC236}">
                <a16:creationId xmlns:a16="http://schemas.microsoft.com/office/drawing/2014/main" id="{ACDF69D5-5695-4536-ABE9-E5FAC1015D99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941888"/>
            <a:ext cx="1260475" cy="1260475"/>
            <a:chOff x="4651" y="2929"/>
            <a:chExt cx="794" cy="794"/>
          </a:xfrm>
        </p:grpSpPr>
        <p:grpSp>
          <p:nvGrpSpPr>
            <p:cNvPr id="66657" name="Group 97">
              <a:extLst>
                <a:ext uri="{FF2B5EF4-FFF2-40B4-BE49-F238E27FC236}">
                  <a16:creationId xmlns:a16="http://schemas.microsoft.com/office/drawing/2014/main" id="{98C4F42C-9895-4650-8C5F-ED3482E0B14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651" y="2929"/>
              <a:ext cx="794" cy="794"/>
              <a:chOff x="3857" y="884"/>
              <a:chExt cx="794" cy="794"/>
            </a:xfrm>
          </p:grpSpPr>
          <p:sp>
            <p:nvSpPr>
              <p:cNvPr id="66658" name="Rectangle 98">
                <a:extLst>
                  <a:ext uri="{FF2B5EF4-FFF2-40B4-BE49-F238E27FC236}">
                    <a16:creationId xmlns:a16="http://schemas.microsoft.com/office/drawing/2014/main" id="{5E97647F-7E10-4D7B-9C9C-0B07CEAD7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9" name="AutoShape 99">
                <a:extLst>
                  <a:ext uri="{FF2B5EF4-FFF2-40B4-BE49-F238E27FC236}">
                    <a16:creationId xmlns:a16="http://schemas.microsoft.com/office/drawing/2014/main" id="{208D1C1E-D962-48A5-AB5F-2AF56E52E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884"/>
                <a:ext cx="794" cy="794"/>
              </a:xfrm>
              <a:prstGeom prst="bevel">
                <a:avLst>
                  <a:gd name="adj" fmla="val 5921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660" name="AutoShape 100">
              <a:extLst>
                <a:ext uri="{FF2B5EF4-FFF2-40B4-BE49-F238E27FC236}">
                  <a16:creationId xmlns:a16="http://schemas.microsoft.com/office/drawing/2014/main" id="{705C0352-B3D7-42D5-B9C7-682A1A488C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793" y="3099"/>
              <a:ext cx="510" cy="482"/>
            </a:xfrm>
            <a:prstGeom prst="leftArrow">
              <a:avLst>
                <a:gd name="adj1" fmla="val 51454"/>
                <a:gd name="adj2" fmla="val 54982"/>
              </a:avLst>
            </a:prstGeom>
            <a:gradFill rotWithShape="1">
              <a:gsLst>
                <a:gs pos="0">
                  <a:srgbClr val="990000">
                    <a:gamma/>
                    <a:shade val="28627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61" name="AutoShape 101">
              <a:extLst>
                <a:ext uri="{FF2B5EF4-FFF2-40B4-BE49-F238E27FC236}">
                  <a16:creationId xmlns:a16="http://schemas.microsoft.com/office/drawing/2014/main" id="{7B87981E-5FD7-4622-A110-C89CF3563E5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820" y="3156"/>
              <a:ext cx="447" cy="369"/>
            </a:xfrm>
            <a:prstGeom prst="leftArrow">
              <a:avLst>
                <a:gd name="adj1" fmla="val 56102"/>
                <a:gd name="adj2" fmla="val 55208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>
            <a:extLst>
              <a:ext uri="{FF2B5EF4-FFF2-40B4-BE49-F238E27FC236}">
                <a16:creationId xmlns:a16="http://schemas.microsoft.com/office/drawing/2014/main" id="{D3CCD9B1-8AFF-43B3-8C40-5A57A94B2C81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908050"/>
            <a:ext cx="1395413" cy="1755775"/>
            <a:chOff x="370" y="572"/>
            <a:chExt cx="879" cy="1106"/>
          </a:xfrm>
        </p:grpSpPr>
        <p:sp>
          <p:nvSpPr>
            <p:cNvPr id="67587" name="Oval 3">
              <a:extLst>
                <a:ext uri="{FF2B5EF4-FFF2-40B4-BE49-F238E27FC236}">
                  <a16:creationId xmlns:a16="http://schemas.microsoft.com/office/drawing/2014/main" id="{091BB857-5D06-4630-BD28-446123B87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1281"/>
              <a:ext cx="681" cy="397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88" name="Oval 4">
              <a:extLst>
                <a:ext uri="{FF2B5EF4-FFF2-40B4-BE49-F238E27FC236}">
                  <a16:creationId xmlns:a16="http://schemas.microsoft.com/office/drawing/2014/main" id="{2F4C35F7-2412-4B41-9B41-AED130627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572"/>
              <a:ext cx="879" cy="879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89" name="Oval 5">
              <a:extLst>
                <a:ext uri="{FF2B5EF4-FFF2-40B4-BE49-F238E27FC236}">
                  <a16:creationId xmlns:a16="http://schemas.microsoft.com/office/drawing/2014/main" id="{8AF2FAF7-7019-412D-A062-CA37DDAE2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572"/>
              <a:ext cx="879" cy="87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0" name="Oval 6">
              <a:extLst>
                <a:ext uri="{FF2B5EF4-FFF2-40B4-BE49-F238E27FC236}">
                  <a16:creationId xmlns:a16="http://schemas.microsoft.com/office/drawing/2014/main" id="{CEF39B1E-A895-471D-9946-8E2F07B3A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601"/>
              <a:ext cx="171" cy="114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591" name="Group 7">
            <a:extLst>
              <a:ext uri="{FF2B5EF4-FFF2-40B4-BE49-F238E27FC236}">
                <a16:creationId xmlns:a16="http://schemas.microsoft.com/office/drawing/2014/main" id="{78CD640F-AC0B-4CEC-9DDC-9A9C020FA6BB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2798763"/>
            <a:ext cx="1395413" cy="1755775"/>
            <a:chOff x="342" y="1763"/>
            <a:chExt cx="879" cy="1106"/>
          </a:xfrm>
        </p:grpSpPr>
        <p:sp>
          <p:nvSpPr>
            <p:cNvPr id="67592" name="Oval 8">
              <a:extLst>
                <a:ext uri="{FF2B5EF4-FFF2-40B4-BE49-F238E27FC236}">
                  <a16:creationId xmlns:a16="http://schemas.microsoft.com/office/drawing/2014/main" id="{65D3907A-7F27-4B8A-A441-AD5111A28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472"/>
              <a:ext cx="681" cy="397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3" name="Oval 9">
              <a:extLst>
                <a:ext uri="{FF2B5EF4-FFF2-40B4-BE49-F238E27FC236}">
                  <a16:creationId xmlns:a16="http://schemas.microsoft.com/office/drawing/2014/main" id="{DBE140BF-D812-4F2E-A28C-A177A52F6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763"/>
              <a:ext cx="879" cy="879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4" name="Oval 10">
              <a:extLst>
                <a:ext uri="{FF2B5EF4-FFF2-40B4-BE49-F238E27FC236}">
                  <a16:creationId xmlns:a16="http://schemas.microsoft.com/office/drawing/2014/main" id="{5435E56A-6234-4ED6-8BE7-012D48D76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763"/>
              <a:ext cx="879" cy="87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5" name="Oval 11">
              <a:extLst>
                <a:ext uri="{FF2B5EF4-FFF2-40B4-BE49-F238E27FC236}">
                  <a16:creationId xmlns:a16="http://schemas.microsoft.com/office/drawing/2014/main" id="{63258059-536F-4234-8E5C-219909804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792"/>
              <a:ext cx="171" cy="114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596" name="Group 12">
            <a:extLst>
              <a:ext uri="{FF2B5EF4-FFF2-40B4-BE49-F238E27FC236}">
                <a16:creationId xmlns:a16="http://schemas.microsoft.com/office/drawing/2014/main" id="{6ED87324-46B4-4DE5-8F9C-F1741CCEE1F4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4722813"/>
            <a:ext cx="1395413" cy="1755775"/>
            <a:chOff x="342" y="2975"/>
            <a:chExt cx="879" cy="1106"/>
          </a:xfrm>
        </p:grpSpPr>
        <p:sp>
          <p:nvSpPr>
            <p:cNvPr id="67597" name="Oval 13">
              <a:extLst>
                <a:ext uri="{FF2B5EF4-FFF2-40B4-BE49-F238E27FC236}">
                  <a16:creationId xmlns:a16="http://schemas.microsoft.com/office/drawing/2014/main" id="{17C44978-8578-4571-A130-654B61BF8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3684"/>
              <a:ext cx="681" cy="397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8" name="Oval 14">
              <a:extLst>
                <a:ext uri="{FF2B5EF4-FFF2-40B4-BE49-F238E27FC236}">
                  <a16:creationId xmlns:a16="http://schemas.microsoft.com/office/drawing/2014/main" id="{463784AB-F9AA-4A72-8FC6-5D8FBE0A2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975"/>
              <a:ext cx="879" cy="879"/>
            </a:xfrm>
            <a:prstGeom prst="ellipse">
              <a:avLst/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9" name="Oval 15">
              <a:extLst>
                <a:ext uri="{FF2B5EF4-FFF2-40B4-BE49-F238E27FC236}">
                  <a16:creationId xmlns:a16="http://schemas.microsoft.com/office/drawing/2014/main" id="{861ABA7B-F55D-45C1-9FD3-C6FFD9502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975"/>
              <a:ext cx="879" cy="87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0" name="Oval 16">
              <a:extLst>
                <a:ext uri="{FF2B5EF4-FFF2-40B4-BE49-F238E27FC236}">
                  <a16:creationId xmlns:a16="http://schemas.microsoft.com/office/drawing/2014/main" id="{49D51261-3335-4BA9-AE00-537EB4E06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3004"/>
              <a:ext cx="171" cy="114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01" name="Group 17">
            <a:extLst>
              <a:ext uri="{FF2B5EF4-FFF2-40B4-BE49-F238E27FC236}">
                <a16:creationId xmlns:a16="http://schemas.microsoft.com/office/drawing/2014/main" id="{F2014BD7-2547-48B0-B4AB-54FF08FFB5D5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836613"/>
            <a:ext cx="1544637" cy="1546225"/>
            <a:chOff x="1419" y="571"/>
            <a:chExt cx="1020" cy="1021"/>
          </a:xfrm>
        </p:grpSpPr>
        <p:sp>
          <p:nvSpPr>
            <p:cNvPr id="67602" name="Freeform 18">
              <a:extLst>
                <a:ext uri="{FF2B5EF4-FFF2-40B4-BE49-F238E27FC236}">
                  <a16:creationId xmlns:a16="http://schemas.microsoft.com/office/drawing/2014/main" id="{AA8BE9FB-115A-42D7-9CCA-9EE270D8CB0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19" y="571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3" name="Freeform 19">
              <a:extLst>
                <a:ext uri="{FF2B5EF4-FFF2-40B4-BE49-F238E27FC236}">
                  <a16:creationId xmlns:a16="http://schemas.microsoft.com/office/drawing/2014/main" id="{A571D83B-9088-49C7-899A-88D1195E3E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04" y="714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4" name="Freeform 20">
              <a:extLst>
                <a:ext uri="{FF2B5EF4-FFF2-40B4-BE49-F238E27FC236}">
                  <a16:creationId xmlns:a16="http://schemas.microsoft.com/office/drawing/2014/main" id="{8BE58DEF-1308-444F-B7B5-4D8C00D73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969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05" name="Group 21">
            <a:extLst>
              <a:ext uri="{FF2B5EF4-FFF2-40B4-BE49-F238E27FC236}">
                <a16:creationId xmlns:a16="http://schemas.microsoft.com/office/drawing/2014/main" id="{1F6B63A1-60CD-4064-AA21-CF2621B78667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44637" cy="1546225"/>
            <a:chOff x="2496" y="572"/>
            <a:chExt cx="1020" cy="1021"/>
          </a:xfrm>
        </p:grpSpPr>
        <p:sp>
          <p:nvSpPr>
            <p:cNvPr id="67606" name="Freeform 22">
              <a:extLst>
                <a:ext uri="{FF2B5EF4-FFF2-40B4-BE49-F238E27FC236}">
                  <a16:creationId xmlns:a16="http://schemas.microsoft.com/office/drawing/2014/main" id="{F3EBE08A-56A9-43F1-B86C-E5A6AE385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572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7" name="Freeform 23">
              <a:extLst>
                <a:ext uri="{FF2B5EF4-FFF2-40B4-BE49-F238E27FC236}">
                  <a16:creationId xmlns:a16="http://schemas.microsoft.com/office/drawing/2014/main" id="{C6232AD6-1381-4058-AC13-CEFEA2B5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715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8" name="Freeform 24">
              <a:extLst>
                <a:ext uri="{FF2B5EF4-FFF2-40B4-BE49-F238E27FC236}">
                  <a16:creationId xmlns:a16="http://schemas.microsoft.com/office/drawing/2014/main" id="{D1A50AA8-EC9E-4720-854B-C60DEC951A6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62" y="969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09" name="Group 25">
            <a:extLst>
              <a:ext uri="{FF2B5EF4-FFF2-40B4-BE49-F238E27FC236}">
                <a16:creationId xmlns:a16="http://schemas.microsoft.com/office/drawing/2014/main" id="{57C84E20-5C63-4D99-804C-AFCA82A8F84B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781300"/>
            <a:ext cx="1544637" cy="1546225"/>
            <a:chOff x="1419" y="1694"/>
            <a:chExt cx="1020" cy="1021"/>
          </a:xfrm>
        </p:grpSpPr>
        <p:sp>
          <p:nvSpPr>
            <p:cNvPr id="67610" name="Freeform 26">
              <a:extLst>
                <a:ext uri="{FF2B5EF4-FFF2-40B4-BE49-F238E27FC236}">
                  <a16:creationId xmlns:a16="http://schemas.microsoft.com/office/drawing/2014/main" id="{C968868D-B12F-434C-B8DB-4F7EA4CF4B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19" y="1694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1" name="Freeform 27">
              <a:extLst>
                <a:ext uri="{FF2B5EF4-FFF2-40B4-BE49-F238E27FC236}">
                  <a16:creationId xmlns:a16="http://schemas.microsoft.com/office/drawing/2014/main" id="{C69F2868-03F7-4DAE-8770-8883E80801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04" y="1837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2" name="Freeform 28">
              <a:extLst>
                <a:ext uri="{FF2B5EF4-FFF2-40B4-BE49-F238E27FC236}">
                  <a16:creationId xmlns:a16="http://schemas.microsoft.com/office/drawing/2014/main" id="{50EA5A7C-02D0-479F-BA19-FDFF2F57B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2092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13" name="Group 29">
            <a:extLst>
              <a:ext uri="{FF2B5EF4-FFF2-40B4-BE49-F238E27FC236}">
                <a16:creationId xmlns:a16="http://schemas.microsoft.com/office/drawing/2014/main" id="{A8E7080A-2095-46FD-9A85-07EF85A66E2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44637" cy="1546225"/>
            <a:chOff x="2496" y="1695"/>
            <a:chExt cx="1020" cy="1021"/>
          </a:xfrm>
        </p:grpSpPr>
        <p:sp>
          <p:nvSpPr>
            <p:cNvPr id="67614" name="Freeform 30">
              <a:extLst>
                <a:ext uri="{FF2B5EF4-FFF2-40B4-BE49-F238E27FC236}">
                  <a16:creationId xmlns:a16="http://schemas.microsoft.com/office/drawing/2014/main" id="{1052A4A0-3FDF-458E-9365-31A7137A4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695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5" name="Freeform 31">
              <a:extLst>
                <a:ext uri="{FF2B5EF4-FFF2-40B4-BE49-F238E27FC236}">
                  <a16:creationId xmlns:a16="http://schemas.microsoft.com/office/drawing/2014/main" id="{1A2C3590-B48F-4F53-A63F-B1B8C6FC4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1838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6" name="Freeform 32">
              <a:extLst>
                <a:ext uri="{FF2B5EF4-FFF2-40B4-BE49-F238E27FC236}">
                  <a16:creationId xmlns:a16="http://schemas.microsoft.com/office/drawing/2014/main" id="{8CC5EA58-9513-4C3E-BA19-9C76CC56171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62" y="2092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17" name="Group 33">
            <a:extLst>
              <a:ext uri="{FF2B5EF4-FFF2-40B4-BE49-F238E27FC236}">
                <a16:creationId xmlns:a16="http://schemas.microsoft.com/office/drawing/2014/main" id="{04E8BB7D-9AC0-4FF4-B739-E683712F86D0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24400"/>
            <a:ext cx="1544637" cy="1546225"/>
            <a:chOff x="1419" y="2865"/>
            <a:chExt cx="1020" cy="1021"/>
          </a:xfrm>
        </p:grpSpPr>
        <p:sp>
          <p:nvSpPr>
            <p:cNvPr id="67618" name="Freeform 34">
              <a:extLst>
                <a:ext uri="{FF2B5EF4-FFF2-40B4-BE49-F238E27FC236}">
                  <a16:creationId xmlns:a16="http://schemas.microsoft.com/office/drawing/2014/main" id="{69D007BC-1EC5-4F70-BAC3-901F9B469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19" y="2865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9" name="Freeform 35">
              <a:extLst>
                <a:ext uri="{FF2B5EF4-FFF2-40B4-BE49-F238E27FC236}">
                  <a16:creationId xmlns:a16="http://schemas.microsoft.com/office/drawing/2014/main" id="{F4F51EC3-DAFB-4185-8D3B-4018D2BD728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04" y="3008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0" name="Freeform 36">
              <a:extLst>
                <a:ext uri="{FF2B5EF4-FFF2-40B4-BE49-F238E27FC236}">
                  <a16:creationId xmlns:a16="http://schemas.microsoft.com/office/drawing/2014/main" id="{EA4D4C07-9F8A-45B6-AC29-A9D434617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3263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21" name="Group 37">
            <a:extLst>
              <a:ext uri="{FF2B5EF4-FFF2-40B4-BE49-F238E27FC236}">
                <a16:creationId xmlns:a16="http://schemas.microsoft.com/office/drawing/2014/main" id="{E09C086A-51EE-407B-917D-6ED46FE69C2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44637" cy="1546225"/>
            <a:chOff x="2496" y="2866"/>
            <a:chExt cx="1020" cy="1021"/>
          </a:xfrm>
        </p:grpSpPr>
        <p:sp>
          <p:nvSpPr>
            <p:cNvPr id="67622" name="Freeform 38">
              <a:extLst>
                <a:ext uri="{FF2B5EF4-FFF2-40B4-BE49-F238E27FC236}">
                  <a16:creationId xmlns:a16="http://schemas.microsoft.com/office/drawing/2014/main" id="{D8206368-132D-418C-9FF3-80D9FC8F4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2866"/>
              <a:ext cx="1020" cy="1021"/>
            </a:xfrm>
            <a:custGeom>
              <a:avLst/>
              <a:gdLst>
                <a:gd name="T0" fmla="*/ 0 w 1020"/>
                <a:gd name="T1" fmla="*/ 766 h 1021"/>
                <a:gd name="T2" fmla="*/ 510 w 1020"/>
                <a:gd name="T3" fmla="*/ 766 h 1021"/>
                <a:gd name="T4" fmla="*/ 510 w 1020"/>
                <a:gd name="T5" fmla="*/ 1021 h 1021"/>
                <a:gd name="T6" fmla="*/ 1020 w 1020"/>
                <a:gd name="T7" fmla="*/ 510 h 1021"/>
                <a:gd name="T8" fmla="*/ 510 w 1020"/>
                <a:gd name="T9" fmla="*/ 0 h 1021"/>
                <a:gd name="T10" fmla="*/ 510 w 1020"/>
                <a:gd name="T11" fmla="*/ 255 h 1021"/>
                <a:gd name="T12" fmla="*/ 0 w 1020"/>
                <a:gd name="T13" fmla="*/ 255 h 1021"/>
                <a:gd name="T14" fmla="*/ 0 w 1020"/>
                <a:gd name="T15" fmla="*/ 76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0" h="1021">
                  <a:moveTo>
                    <a:pt x="0" y="766"/>
                  </a:moveTo>
                  <a:lnTo>
                    <a:pt x="510" y="766"/>
                  </a:lnTo>
                  <a:lnTo>
                    <a:pt x="510" y="1021"/>
                  </a:lnTo>
                  <a:lnTo>
                    <a:pt x="1020" y="510"/>
                  </a:lnTo>
                  <a:lnTo>
                    <a:pt x="510" y="0"/>
                  </a:lnTo>
                  <a:lnTo>
                    <a:pt x="510" y="255"/>
                  </a:lnTo>
                  <a:lnTo>
                    <a:pt x="0" y="255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3" name="Freeform 39">
              <a:extLst>
                <a:ext uri="{FF2B5EF4-FFF2-40B4-BE49-F238E27FC236}">
                  <a16:creationId xmlns:a16="http://schemas.microsoft.com/office/drawing/2014/main" id="{D9CB323E-8B2B-414A-938B-BC78060C4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3009"/>
              <a:ext cx="878" cy="736"/>
            </a:xfrm>
            <a:custGeom>
              <a:avLst/>
              <a:gdLst>
                <a:gd name="T0" fmla="*/ 0 w 878"/>
                <a:gd name="T1" fmla="*/ 566 h 736"/>
                <a:gd name="T2" fmla="*/ 510 w 878"/>
                <a:gd name="T3" fmla="*/ 566 h 736"/>
                <a:gd name="T4" fmla="*/ 510 w 878"/>
                <a:gd name="T5" fmla="*/ 736 h 736"/>
                <a:gd name="T6" fmla="*/ 878 w 878"/>
                <a:gd name="T7" fmla="*/ 368 h 736"/>
                <a:gd name="T8" fmla="*/ 510 w 878"/>
                <a:gd name="T9" fmla="*/ 0 h 736"/>
                <a:gd name="T10" fmla="*/ 510 w 878"/>
                <a:gd name="T11" fmla="*/ 169 h 736"/>
                <a:gd name="T12" fmla="*/ 0 w 878"/>
                <a:gd name="T13" fmla="*/ 169 h 736"/>
                <a:gd name="T14" fmla="*/ 0 w 878"/>
                <a:gd name="T15" fmla="*/ 56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8" h="736">
                  <a:moveTo>
                    <a:pt x="0" y="566"/>
                  </a:moveTo>
                  <a:lnTo>
                    <a:pt x="510" y="566"/>
                  </a:lnTo>
                  <a:lnTo>
                    <a:pt x="510" y="736"/>
                  </a:lnTo>
                  <a:lnTo>
                    <a:pt x="878" y="368"/>
                  </a:lnTo>
                  <a:lnTo>
                    <a:pt x="510" y="0"/>
                  </a:lnTo>
                  <a:lnTo>
                    <a:pt x="510" y="169"/>
                  </a:lnTo>
                  <a:lnTo>
                    <a:pt x="0" y="169"/>
                  </a:lnTo>
                  <a:lnTo>
                    <a:pt x="0" y="56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4" name="Freeform 40">
              <a:extLst>
                <a:ext uri="{FF2B5EF4-FFF2-40B4-BE49-F238E27FC236}">
                  <a16:creationId xmlns:a16="http://schemas.microsoft.com/office/drawing/2014/main" id="{65CD67C8-2A9A-4EB1-AC79-38190A91D7D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62" y="3263"/>
              <a:ext cx="113" cy="227"/>
            </a:xfrm>
            <a:custGeom>
              <a:avLst/>
              <a:gdLst>
                <a:gd name="T0" fmla="*/ 113 w 113"/>
                <a:gd name="T1" fmla="*/ 0 h 227"/>
                <a:gd name="T2" fmla="*/ 113 w 113"/>
                <a:gd name="T3" fmla="*/ 227 h 227"/>
                <a:gd name="T4" fmla="*/ 0 w 113"/>
                <a:gd name="T5" fmla="*/ 114 h 227"/>
                <a:gd name="T6" fmla="*/ 113 w 113"/>
                <a:gd name="T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7">
                  <a:moveTo>
                    <a:pt x="113" y="0"/>
                  </a:moveTo>
                  <a:lnTo>
                    <a:pt x="113" y="227"/>
                  </a:lnTo>
                  <a:lnTo>
                    <a:pt x="0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60" name="Group 76">
            <a:extLst>
              <a:ext uri="{FF2B5EF4-FFF2-40B4-BE49-F238E27FC236}">
                <a16:creationId xmlns:a16="http://schemas.microsoft.com/office/drawing/2014/main" id="{7FA2CD37-1650-49CE-94AE-B3AE67C3438E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765175"/>
            <a:ext cx="1060450" cy="1633538"/>
            <a:chOff x="3772" y="431"/>
            <a:chExt cx="907" cy="1397"/>
          </a:xfrm>
        </p:grpSpPr>
        <p:sp>
          <p:nvSpPr>
            <p:cNvPr id="67625" name="Freeform 41">
              <a:extLst>
                <a:ext uri="{FF2B5EF4-FFF2-40B4-BE49-F238E27FC236}">
                  <a16:creationId xmlns:a16="http://schemas.microsoft.com/office/drawing/2014/main" id="{8EF45F46-2E92-4154-B703-658B4FE17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" y="431"/>
              <a:ext cx="907" cy="1397"/>
            </a:xfrm>
            <a:custGeom>
              <a:avLst/>
              <a:gdLst>
                <a:gd name="T0" fmla="*/ 453 w 907"/>
                <a:gd name="T1" fmla="*/ 0 h 1397"/>
                <a:gd name="T2" fmla="*/ 0 w 907"/>
                <a:gd name="T3" fmla="*/ 1077 h 1397"/>
                <a:gd name="T4" fmla="*/ 452 w 907"/>
                <a:gd name="T5" fmla="*/ 1397 h 1397"/>
                <a:gd name="T6" fmla="*/ 907 w 907"/>
                <a:gd name="T7" fmla="*/ 1077 h 1397"/>
                <a:gd name="T8" fmla="*/ 453 w 907"/>
                <a:gd name="T9" fmla="*/ 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397">
                  <a:moveTo>
                    <a:pt x="453" y="0"/>
                  </a:moveTo>
                  <a:lnTo>
                    <a:pt x="0" y="1077"/>
                  </a:lnTo>
                  <a:cubicBezTo>
                    <a:pt x="0" y="1310"/>
                    <a:pt x="301" y="1397"/>
                    <a:pt x="452" y="1397"/>
                  </a:cubicBezTo>
                  <a:cubicBezTo>
                    <a:pt x="603" y="1397"/>
                    <a:pt x="907" y="1310"/>
                    <a:pt x="907" y="1077"/>
                  </a:cubicBez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6" name="Oval 42">
              <a:extLst>
                <a:ext uri="{FF2B5EF4-FFF2-40B4-BE49-F238E27FC236}">
                  <a16:creationId xmlns:a16="http://schemas.microsoft.com/office/drawing/2014/main" id="{40BE5895-F567-4579-BCCB-F811E7CDC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1366"/>
              <a:ext cx="312" cy="31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627" name="Group 43">
              <a:extLst>
                <a:ext uri="{FF2B5EF4-FFF2-40B4-BE49-F238E27FC236}">
                  <a16:creationId xmlns:a16="http://schemas.microsoft.com/office/drawing/2014/main" id="{06BEBC69-E2AD-4629-ACD0-5B03FAAFD6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2" y="1394"/>
              <a:ext cx="256" cy="256"/>
              <a:chOff x="3630" y="1650"/>
              <a:chExt cx="879" cy="879"/>
            </a:xfrm>
          </p:grpSpPr>
          <p:sp>
            <p:nvSpPr>
              <p:cNvPr id="67628" name="Oval 44">
                <a:extLst>
                  <a:ext uri="{FF2B5EF4-FFF2-40B4-BE49-F238E27FC236}">
                    <a16:creationId xmlns:a16="http://schemas.microsoft.com/office/drawing/2014/main" id="{977DB171-4571-4709-9254-3B58E95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29" name="Oval 45">
                <a:extLst>
                  <a:ext uri="{FF2B5EF4-FFF2-40B4-BE49-F238E27FC236}">
                    <a16:creationId xmlns:a16="http://schemas.microsoft.com/office/drawing/2014/main" id="{F29A4861-64C3-4D07-86D1-D53315F65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30" name="Oval 46">
              <a:extLst>
                <a:ext uri="{FF2B5EF4-FFF2-40B4-BE49-F238E27FC236}">
                  <a16:creationId xmlns:a16="http://schemas.microsoft.com/office/drawing/2014/main" id="{50BA9374-45C0-4FA5-87C5-3DBCD8359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1422"/>
              <a:ext cx="85" cy="8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9" name="Group 75">
            <a:extLst>
              <a:ext uri="{FF2B5EF4-FFF2-40B4-BE49-F238E27FC236}">
                <a16:creationId xmlns:a16="http://schemas.microsoft.com/office/drawing/2014/main" id="{955C2F22-5650-4E38-A2C1-91D350BD755D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708275"/>
            <a:ext cx="1060450" cy="1633538"/>
            <a:chOff x="3772" y="1905"/>
            <a:chExt cx="907" cy="1397"/>
          </a:xfrm>
        </p:grpSpPr>
        <p:sp>
          <p:nvSpPr>
            <p:cNvPr id="67631" name="Freeform 47">
              <a:extLst>
                <a:ext uri="{FF2B5EF4-FFF2-40B4-BE49-F238E27FC236}">
                  <a16:creationId xmlns:a16="http://schemas.microsoft.com/office/drawing/2014/main" id="{13D97FF5-94F1-42CA-BDF2-EE9983F53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2" y="1905"/>
              <a:ext cx="907" cy="1397"/>
            </a:xfrm>
            <a:custGeom>
              <a:avLst/>
              <a:gdLst>
                <a:gd name="T0" fmla="*/ 453 w 907"/>
                <a:gd name="T1" fmla="*/ 0 h 1397"/>
                <a:gd name="T2" fmla="*/ 0 w 907"/>
                <a:gd name="T3" fmla="*/ 1077 h 1397"/>
                <a:gd name="T4" fmla="*/ 452 w 907"/>
                <a:gd name="T5" fmla="*/ 1397 h 1397"/>
                <a:gd name="T6" fmla="*/ 907 w 907"/>
                <a:gd name="T7" fmla="*/ 1077 h 1397"/>
                <a:gd name="T8" fmla="*/ 453 w 907"/>
                <a:gd name="T9" fmla="*/ 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397">
                  <a:moveTo>
                    <a:pt x="453" y="0"/>
                  </a:moveTo>
                  <a:lnTo>
                    <a:pt x="0" y="1077"/>
                  </a:lnTo>
                  <a:cubicBezTo>
                    <a:pt x="0" y="1310"/>
                    <a:pt x="301" y="1397"/>
                    <a:pt x="452" y="1397"/>
                  </a:cubicBezTo>
                  <a:cubicBezTo>
                    <a:pt x="603" y="1397"/>
                    <a:pt x="907" y="1310"/>
                    <a:pt x="907" y="1077"/>
                  </a:cubicBez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2" name="Oval 48">
              <a:extLst>
                <a:ext uri="{FF2B5EF4-FFF2-40B4-BE49-F238E27FC236}">
                  <a16:creationId xmlns:a16="http://schemas.microsoft.com/office/drawing/2014/main" id="{F6578B16-567A-4818-AA33-B1A5325CD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4" y="2840"/>
              <a:ext cx="312" cy="31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633" name="Group 49">
              <a:extLst>
                <a:ext uri="{FF2B5EF4-FFF2-40B4-BE49-F238E27FC236}">
                  <a16:creationId xmlns:a16="http://schemas.microsoft.com/office/drawing/2014/main" id="{5DCD1A00-799E-4CF5-A526-9ED7FD673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2" y="2868"/>
              <a:ext cx="256" cy="256"/>
              <a:chOff x="3630" y="1650"/>
              <a:chExt cx="879" cy="879"/>
            </a:xfrm>
          </p:grpSpPr>
          <p:sp>
            <p:nvSpPr>
              <p:cNvPr id="67634" name="Oval 50">
                <a:extLst>
                  <a:ext uri="{FF2B5EF4-FFF2-40B4-BE49-F238E27FC236}">
                    <a16:creationId xmlns:a16="http://schemas.microsoft.com/office/drawing/2014/main" id="{C504AB0A-AF6E-4E13-80AD-ABB411742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35" name="Oval 51">
                <a:extLst>
                  <a:ext uri="{FF2B5EF4-FFF2-40B4-BE49-F238E27FC236}">
                    <a16:creationId xmlns:a16="http://schemas.microsoft.com/office/drawing/2014/main" id="{13E5C889-F790-42AB-A532-BF1BDBB6C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36" name="Oval 52">
              <a:extLst>
                <a:ext uri="{FF2B5EF4-FFF2-40B4-BE49-F238E27FC236}">
                  <a16:creationId xmlns:a16="http://schemas.microsoft.com/office/drawing/2014/main" id="{FE990C63-2B0D-4429-B503-F97964C28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2896"/>
              <a:ext cx="85" cy="85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8" name="Group 74">
            <a:extLst>
              <a:ext uri="{FF2B5EF4-FFF2-40B4-BE49-F238E27FC236}">
                <a16:creationId xmlns:a16="http://schemas.microsoft.com/office/drawing/2014/main" id="{5B73B781-3661-46E4-AF07-B9FE79C64D90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652963"/>
            <a:ext cx="1060450" cy="1633537"/>
            <a:chOff x="3545" y="2923"/>
            <a:chExt cx="907" cy="1397"/>
          </a:xfrm>
        </p:grpSpPr>
        <p:sp>
          <p:nvSpPr>
            <p:cNvPr id="67637" name="Freeform 53">
              <a:extLst>
                <a:ext uri="{FF2B5EF4-FFF2-40B4-BE49-F238E27FC236}">
                  <a16:creationId xmlns:a16="http://schemas.microsoft.com/office/drawing/2014/main" id="{C57C512E-C6ED-46CD-BA0D-84C8D70C6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5" y="2923"/>
              <a:ext cx="907" cy="1397"/>
            </a:xfrm>
            <a:custGeom>
              <a:avLst/>
              <a:gdLst>
                <a:gd name="T0" fmla="*/ 453 w 907"/>
                <a:gd name="T1" fmla="*/ 0 h 1397"/>
                <a:gd name="T2" fmla="*/ 0 w 907"/>
                <a:gd name="T3" fmla="*/ 1077 h 1397"/>
                <a:gd name="T4" fmla="*/ 452 w 907"/>
                <a:gd name="T5" fmla="*/ 1397 h 1397"/>
                <a:gd name="T6" fmla="*/ 907 w 907"/>
                <a:gd name="T7" fmla="*/ 1077 h 1397"/>
                <a:gd name="T8" fmla="*/ 453 w 907"/>
                <a:gd name="T9" fmla="*/ 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397">
                  <a:moveTo>
                    <a:pt x="453" y="0"/>
                  </a:moveTo>
                  <a:lnTo>
                    <a:pt x="0" y="1077"/>
                  </a:lnTo>
                  <a:cubicBezTo>
                    <a:pt x="0" y="1310"/>
                    <a:pt x="301" y="1397"/>
                    <a:pt x="452" y="1397"/>
                  </a:cubicBezTo>
                  <a:cubicBezTo>
                    <a:pt x="603" y="1397"/>
                    <a:pt x="907" y="1310"/>
                    <a:pt x="907" y="1077"/>
                  </a:cubicBez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8" name="Oval 54">
              <a:extLst>
                <a:ext uri="{FF2B5EF4-FFF2-40B4-BE49-F238E27FC236}">
                  <a16:creationId xmlns:a16="http://schemas.microsoft.com/office/drawing/2014/main" id="{F8268789-1379-484D-8D6D-9698BDFD4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" y="3858"/>
              <a:ext cx="312" cy="312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639" name="Group 55">
              <a:extLst>
                <a:ext uri="{FF2B5EF4-FFF2-40B4-BE49-F238E27FC236}">
                  <a16:creationId xmlns:a16="http://schemas.microsoft.com/office/drawing/2014/main" id="{4F6B667C-3613-4A38-908E-98E7D82A39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5" y="3886"/>
              <a:ext cx="256" cy="256"/>
              <a:chOff x="3630" y="1650"/>
              <a:chExt cx="879" cy="879"/>
            </a:xfrm>
          </p:grpSpPr>
          <p:sp>
            <p:nvSpPr>
              <p:cNvPr id="67640" name="Oval 56">
                <a:extLst>
                  <a:ext uri="{FF2B5EF4-FFF2-40B4-BE49-F238E27FC236}">
                    <a16:creationId xmlns:a16="http://schemas.microsoft.com/office/drawing/2014/main" id="{04F10BE5-5E47-485E-B514-BF018B766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41" name="Oval 57">
                <a:extLst>
                  <a:ext uri="{FF2B5EF4-FFF2-40B4-BE49-F238E27FC236}">
                    <a16:creationId xmlns:a16="http://schemas.microsoft.com/office/drawing/2014/main" id="{2BA56BA7-0C80-4551-9658-86ADE1957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0" y="1650"/>
                <a:ext cx="879" cy="87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42" name="Oval 58">
              <a:extLst>
                <a:ext uri="{FF2B5EF4-FFF2-40B4-BE49-F238E27FC236}">
                  <a16:creationId xmlns:a16="http://schemas.microsoft.com/office/drawing/2014/main" id="{418BDCD8-F586-457F-B457-27B4E2F16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914"/>
              <a:ext cx="85" cy="85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7" name="Group 73">
            <a:extLst>
              <a:ext uri="{FF2B5EF4-FFF2-40B4-BE49-F238E27FC236}">
                <a16:creationId xmlns:a16="http://schemas.microsoft.com/office/drawing/2014/main" id="{9EDF2023-F5F2-4EE6-8389-7525D5E8001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052513"/>
            <a:ext cx="1169988" cy="1171575"/>
            <a:chOff x="5048" y="600"/>
            <a:chExt cx="737" cy="738"/>
          </a:xfrm>
        </p:grpSpPr>
        <p:sp>
          <p:nvSpPr>
            <p:cNvPr id="67643" name="Freeform 59">
              <a:extLst>
                <a:ext uri="{FF2B5EF4-FFF2-40B4-BE49-F238E27FC236}">
                  <a16:creationId xmlns:a16="http://schemas.microsoft.com/office/drawing/2014/main" id="{D3A110CA-4CD1-4988-A3F5-0EBCABCD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" y="600"/>
              <a:ext cx="199" cy="738"/>
            </a:xfrm>
            <a:custGeom>
              <a:avLst/>
              <a:gdLst>
                <a:gd name="T0" fmla="*/ 0 w 199"/>
                <a:gd name="T1" fmla="*/ 199 h 738"/>
                <a:gd name="T2" fmla="*/ 0 w 199"/>
                <a:gd name="T3" fmla="*/ 738 h 738"/>
                <a:gd name="T4" fmla="*/ 199 w 199"/>
                <a:gd name="T5" fmla="*/ 539 h 738"/>
                <a:gd name="T6" fmla="*/ 199 w 199"/>
                <a:gd name="T7" fmla="*/ 0 h 738"/>
                <a:gd name="T8" fmla="*/ 0 w 199"/>
                <a:gd name="T9" fmla="*/ 19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38">
                  <a:moveTo>
                    <a:pt x="0" y="199"/>
                  </a:moveTo>
                  <a:lnTo>
                    <a:pt x="0" y="738"/>
                  </a:lnTo>
                  <a:lnTo>
                    <a:pt x="199" y="539"/>
                  </a:lnTo>
                  <a:lnTo>
                    <a:pt x="199" y="0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4" name="Rectangle 60">
              <a:extLst>
                <a:ext uri="{FF2B5EF4-FFF2-40B4-BE49-F238E27FC236}">
                  <a16:creationId xmlns:a16="http://schemas.microsoft.com/office/drawing/2014/main" id="{18F39AC8-FCD3-495F-813D-135984190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799"/>
              <a:ext cx="538" cy="5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5" name="Freeform 61">
              <a:extLst>
                <a:ext uri="{FF2B5EF4-FFF2-40B4-BE49-F238E27FC236}">
                  <a16:creationId xmlns:a16="http://schemas.microsoft.com/office/drawing/2014/main" id="{5006B695-167D-45BC-9A83-79CF20533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600"/>
              <a:ext cx="737" cy="198"/>
            </a:xfrm>
            <a:custGeom>
              <a:avLst/>
              <a:gdLst>
                <a:gd name="T0" fmla="*/ 737 w 737"/>
                <a:gd name="T1" fmla="*/ 0 h 198"/>
                <a:gd name="T2" fmla="*/ 198 w 737"/>
                <a:gd name="T3" fmla="*/ 0 h 198"/>
                <a:gd name="T4" fmla="*/ 0 w 737"/>
                <a:gd name="T5" fmla="*/ 198 h 198"/>
                <a:gd name="T6" fmla="*/ 538 w 737"/>
                <a:gd name="T7" fmla="*/ 198 h 198"/>
                <a:gd name="T8" fmla="*/ 737 w 737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198">
                  <a:moveTo>
                    <a:pt x="737" y="0"/>
                  </a:moveTo>
                  <a:lnTo>
                    <a:pt x="198" y="0"/>
                  </a:lnTo>
                  <a:lnTo>
                    <a:pt x="0" y="198"/>
                  </a:lnTo>
                  <a:lnTo>
                    <a:pt x="538" y="198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6" name="Rectangle 62">
              <a:extLst>
                <a:ext uri="{FF2B5EF4-FFF2-40B4-BE49-F238E27FC236}">
                  <a16:creationId xmlns:a16="http://schemas.microsoft.com/office/drawing/2014/main" id="{61C39CAA-F1C6-47E3-BCD8-5ABD440D1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884"/>
              <a:ext cx="538" cy="8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6" name="Group 72">
            <a:extLst>
              <a:ext uri="{FF2B5EF4-FFF2-40B4-BE49-F238E27FC236}">
                <a16:creationId xmlns:a16="http://schemas.microsoft.com/office/drawing/2014/main" id="{039BE17C-28B9-445C-B4B2-BA51E7F3D06E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97200"/>
            <a:ext cx="1169988" cy="1171575"/>
            <a:chOff x="5048" y="1394"/>
            <a:chExt cx="737" cy="738"/>
          </a:xfrm>
        </p:grpSpPr>
        <p:sp>
          <p:nvSpPr>
            <p:cNvPr id="67647" name="Freeform 63">
              <a:extLst>
                <a:ext uri="{FF2B5EF4-FFF2-40B4-BE49-F238E27FC236}">
                  <a16:creationId xmlns:a16="http://schemas.microsoft.com/office/drawing/2014/main" id="{E64325AF-5668-41C7-94E5-69D3739C6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" y="1394"/>
              <a:ext cx="199" cy="738"/>
            </a:xfrm>
            <a:custGeom>
              <a:avLst/>
              <a:gdLst>
                <a:gd name="T0" fmla="*/ 0 w 199"/>
                <a:gd name="T1" fmla="*/ 199 h 738"/>
                <a:gd name="T2" fmla="*/ 0 w 199"/>
                <a:gd name="T3" fmla="*/ 738 h 738"/>
                <a:gd name="T4" fmla="*/ 199 w 199"/>
                <a:gd name="T5" fmla="*/ 539 h 738"/>
                <a:gd name="T6" fmla="*/ 199 w 199"/>
                <a:gd name="T7" fmla="*/ 0 h 738"/>
                <a:gd name="T8" fmla="*/ 0 w 199"/>
                <a:gd name="T9" fmla="*/ 19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38">
                  <a:moveTo>
                    <a:pt x="0" y="199"/>
                  </a:moveTo>
                  <a:lnTo>
                    <a:pt x="0" y="738"/>
                  </a:lnTo>
                  <a:lnTo>
                    <a:pt x="199" y="539"/>
                  </a:lnTo>
                  <a:lnTo>
                    <a:pt x="199" y="0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8" name="Rectangle 64">
              <a:extLst>
                <a:ext uri="{FF2B5EF4-FFF2-40B4-BE49-F238E27FC236}">
                  <a16:creationId xmlns:a16="http://schemas.microsoft.com/office/drawing/2014/main" id="{F946C228-0481-469C-86A8-386C57DCB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593"/>
              <a:ext cx="538" cy="5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9" name="Freeform 65">
              <a:extLst>
                <a:ext uri="{FF2B5EF4-FFF2-40B4-BE49-F238E27FC236}">
                  <a16:creationId xmlns:a16="http://schemas.microsoft.com/office/drawing/2014/main" id="{4160517B-389F-4D5F-880C-393DAED28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1394"/>
              <a:ext cx="737" cy="198"/>
            </a:xfrm>
            <a:custGeom>
              <a:avLst/>
              <a:gdLst>
                <a:gd name="T0" fmla="*/ 737 w 737"/>
                <a:gd name="T1" fmla="*/ 0 h 198"/>
                <a:gd name="T2" fmla="*/ 198 w 737"/>
                <a:gd name="T3" fmla="*/ 0 h 198"/>
                <a:gd name="T4" fmla="*/ 0 w 737"/>
                <a:gd name="T5" fmla="*/ 198 h 198"/>
                <a:gd name="T6" fmla="*/ 538 w 737"/>
                <a:gd name="T7" fmla="*/ 198 h 198"/>
                <a:gd name="T8" fmla="*/ 737 w 737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198">
                  <a:moveTo>
                    <a:pt x="737" y="0"/>
                  </a:moveTo>
                  <a:lnTo>
                    <a:pt x="198" y="0"/>
                  </a:lnTo>
                  <a:lnTo>
                    <a:pt x="0" y="198"/>
                  </a:lnTo>
                  <a:lnTo>
                    <a:pt x="538" y="198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0" name="Rectangle 66">
              <a:extLst>
                <a:ext uri="{FF2B5EF4-FFF2-40B4-BE49-F238E27FC236}">
                  <a16:creationId xmlns:a16="http://schemas.microsoft.com/office/drawing/2014/main" id="{6917DD28-630D-48DF-A5F9-C87910C8D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678"/>
              <a:ext cx="538" cy="85"/>
            </a:xfrm>
            <a:prstGeom prst="rect">
              <a:avLst/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5" name="Group 71">
            <a:extLst>
              <a:ext uri="{FF2B5EF4-FFF2-40B4-BE49-F238E27FC236}">
                <a16:creationId xmlns:a16="http://schemas.microsoft.com/office/drawing/2014/main" id="{EAB15B91-5794-4FF1-B01B-BA4BD6539085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4941888"/>
            <a:ext cx="1169988" cy="1171575"/>
            <a:chOff x="5076" y="2188"/>
            <a:chExt cx="737" cy="738"/>
          </a:xfrm>
        </p:grpSpPr>
        <p:sp>
          <p:nvSpPr>
            <p:cNvPr id="67651" name="Freeform 67">
              <a:extLst>
                <a:ext uri="{FF2B5EF4-FFF2-40B4-BE49-F238E27FC236}">
                  <a16:creationId xmlns:a16="http://schemas.microsoft.com/office/drawing/2014/main" id="{4085F445-AB6D-4589-A206-7BCF4BB51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" y="2188"/>
              <a:ext cx="199" cy="738"/>
            </a:xfrm>
            <a:custGeom>
              <a:avLst/>
              <a:gdLst>
                <a:gd name="T0" fmla="*/ 0 w 199"/>
                <a:gd name="T1" fmla="*/ 199 h 738"/>
                <a:gd name="T2" fmla="*/ 0 w 199"/>
                <a:gd name="T3" fmla="*/ 738 h 738"/>
                <a:gd name="T4" fmla="*/ 199 w 199"/>
                <a:gd name="T5" fmla="*/ 539 h 738"/>
                <a:gd name="T6" fmla="*/ 199 w 199"/>
                <a:gd name="T7" fmla="*/ 0 h 738"/>
                <a:gd name="T8" fmla="*/ 0 w 199"/>
                <a:gd name="T9" fmla="*/ 19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738">
                  <a:moveTo>
                    <a:pt x="0" y="199"/>
                  </a:moveTo>
                  <a:lnTo>
                    <a:pt x="0" y="738"/>
                  </a:lnTo>
                  <a:lnTo>
                    <a:pt x="199" y="539"/>
                  </a:lnTo>
                  <a:lnTo>
                    <a:pt x="199" y="0"/>
                  </a:lnTo>
                  <a:lnTo>
                    <a:pt x="0" y="199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2" name="Rectangle 68">
              <a:extLst>
                <a:ext uri="{FF2B5EF4-FFF2-40B4-BE49-F238E27FC236}">
                  <a16:creationId xmlns:a16="http://schemas.microsoft.com/office/drawing/2014/main" id="{8FCAA56E-001D-4E4A-9A56-72684027C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387"/>
              <a:ext cx="538" cy="53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3" name="Freeform 69">
              <a:extLst>
                <a:ext uri="{FF2B5EF4-FFF2-40B4-BE49-F238E27FC236}">
                  <a16:creationId xmlns:a16="http://schemas.microsoft.com/office/drawing/2014/main" id="{4D251F11-F2EF-458B-8D7C-091FF4A9E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" y="2188"/>
              <a:ext cx="737" cy="198"/>
            </a:xfrm>
            <a:custGeom>
              <a:avLst/>
              <a:gdLst>
                <a:gd name="T0" fmla="*/ 737 w 737"/>
                <a:gd name="T1" fmla="*/ 0 h 198"/>
                <a:gd name="T2" fmla="*/ 198 w 737"/>
                <a:gd name="T3" fmla="*/ 0 h 198"/>
                <a:gd name="T4" fmla="*/ 0 w 737"/>
                <a:gd name="T5" fmla="*/ 198 h 198"/>
                <a:gd name="T6" fmla="*/ 538 w 737"/>
                <a:gd name="T7" fmla="*/ 198 h 198"/>
                <a:gd name="T8" fmla="*/ 737 w 737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7" h="198">
                  <a:moveTo>
                    <a:pt x="737" y="0"/>
                  </a:moveTo>
                  <a:lnTo>
                    <a:pt x="198" y="0"/>
                  </a:lnTo>
                  <a:lnTo>
                    <a:pt x="0" y="198"/>
                  </a:lnTo>
                  <a:lnTo>
                    <a:pt x="538" y="198"/>
                  </a:lnTo>
                  <a:lnTo>
                    <a:pt x="737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4" name="Rectangle 70">
              <a:extLst>
                <a:ext uri="{FF2B5EF4-FFF2-40B4-BE49-F238E27FC236}">
                  <a16:creationId xmlns:a16="http://schemas.microsoft.com/office/drawing/2014/main" id="{904E19B3-2295-4A2F-9141-1BF011306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6" y="2472"/>
              <a:ext cx="538" cy="85"/>
            </a:xfrm>
            <a:prstGeom prst="rect">
              <a:avLst/>
            </a:pr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12935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pptxc18_メタリックな機器パーツ</dc:title>
  <dc:subject>pptxc18_メタリックな機器パーツ</dc:subject>
  <dc:creator>でじけろお</dc:creator>
  <cp:revision>2</cp:revision>
  <dcterms:created xsi:type="dcterms:W3CDTF">2010-10-12T01:13:58Z</dcterms:created>
  <dcterms:modified xsi:type="dcterms:W3CDTF">2019-10-25T00:23:19Z</dcterms:modified>
  <cp:version>2</cp:version>
</cp:coreProperties>
</file>